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24"/>
  </p:notesMasterIdLst>
  <p:handoutMasterIdLst>
    <p:handoutMasterId r:id="rId25"/>
  </p:handoutMasterIdLst>
  <p:sldIdLst>
    <p:sldId id="260" r:id="rId6"/>
    <p:sldId id="257" r:id="rId7"/>
    <p:sldId id="302" r:id="rId8"/>
    <p:sldId id="285" r:id="rId9"/>
    <p:sldId id="261" r:id="rId10"/>
    <p:sldId id="300" r:id="rId11"/>
    <p:sldId id="299" r:id="rId12"/>
    <p:sldId id="367" r:id="rId13"/>
    <p:sldId id="296" r:id="rId14"/>
    <p:sldId id="297" r:id="rId15"/>
    <p:sldId id="276" r:id="rId16"/>
    <p:sldId id="287" r:id="rId17"/>
    <p:sldId id="283" r:id="rId18"/>
    <p:sldId id="289" r:id="rId19"/>
    <p:sldId id="293" r:id="rId20"/>
    <p:sldId id="292" r:id="rId21"/>
    <p:sldId id="281" r:id="rId22"/>
    <p:sldId id="282" r:id="rId2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9F02122-73B8-7571-F3DE-0DC353D82440}" name="Carswell, Cory" initials="CC" userId="S::Cory.Carswell@ercot.com::c63747d5-e4be-47e4-a834-0d38b13ff3ae" providerId="AD"/>
  <p188:author id="{3A28CD78-C3BD-553F-EDD2-06EF5A4564FC}" name="Skiles, Matthew" initials="SM" userId="S::matthew.skiles@ercot.com::bb9b5f1e-7301-452e-a4f0-46a9b1f017c7" providerId="AD"/>
  <p188:author id="{F4903CAB-6235-07EF-21BE-386ECE4FC92E}" name="Skiles, Matthew" initials="MS" userId="S::Matthew.Skiles@ercot.com::bb9b5f1e-7301-452e-a4f0-46a9b1f017c7" providerId="AD"/>
  <p188:author id="{6B37E3C9-22D4-6B4E-DFF8-857158FA6333}" name="Carswell, Cory" initials="CC" userId="S::cory.carswell@ercot.com::c63747d5-e4be-47e4-a834-0d38b13ff3ae" providerId="AD"/>
  <p188:author id="{47B1B2D5-CBCE-C9A6-CDCE-5D057DF5C4EF}" name="Kersulis, Jonas" initials="KJ" userId="S::Jonas.Kersulis@ercot.com::38ec2a83-12fc-4093-8e16-3ee53b6e0485" providerId="AD"/>
  <p188:author id="{A9D76DD9-9A99-1096-2E66-173483C9F738}" name="King, Ryan" initials="RK" userId="S::Ryan.King@ercot.com::397dfbf6-562d-4090-9673-fd056153c159" providerId="AD"/>
  <p188:author id="{BDCE6EE9-1CA1-56CE-18BB-03C57A759C57}" name="Dave Maggio" initials="DJM" userId="Dave Maggio"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Maggio, Dave" initials="MD" lastIdx="4" clrIdx="0">
    <p:extLst>
      <p:ext uri="{19B8F6BF-5375-455C-9EA6-DF929625EA0E}">
        <p15:presenceInfo xmlns:p15="http://schemas.microsoft.com/office/powerpoint/2012/main" userId="S-1-5-21-639947351-343809578-3807592339-4753" providerId="AD"/>
      </p:ext>
    </p:extLst>
  </p:cmAuthor>
  <p:cmAuthor id="2" name="Townsend, Aaron" initials="TA" lastIdx="32" clrIdx="1">
    <p:extLst>
      <p:ext uri="{19B8F6BF-5375-455C-9EA6-DF929625EA0E}">
        <p15:presenceInfo xmlns:p15="http://schemas.microsoft.com/office/powerpoint/2012/main" userId="S-1-5-21-639947351-343809578-3807592339-53395" providerId="AD"/>
      </p:ext>
    </p:extLst>
  </p:cmAuthor>
  <p:cmAuthor id="3" name="Holt, Blake" initials="HB" lastIdx="30" clrIdx="2">
    <p:extLst>
      <p:ext uri="{19B8F6BF-5375-455C-9EA6-DF929625EA0E}">
        <p15:presenceInfo xmlns:p15="http://schemas.microsoft.com/office/powerpoint/2012/main" userId="S-1-5-21-639947351-343809578-3807592339-31793" providerId="AD"/>
      </p:ext>
    </p:extLst>
  </p:cmAuthor>
  <p:cmAuthor id="4" name="Kersulis, Jonas" initials="KJ" lastIdx="1" clrIdx="3">
    <p:extLst>
      <p:ext uri="{19B8F6BF-5375-455C-9EA6-DF929625EA0E}">
        <p15:presenceInfo xmlns:p15="http://schemas.microsoft.com/office/powerpoint/2012/main" userId="S::Jonas.Kersulis@ercot.com::38ec2a83-12fc-4093-8e16-3ee53b6e0485" providerId="AD"/>
      </p:ext>
    </p:extLst>
  </p:cmAuthor>
  <p:cmAuthor id="5" name="djm" initials="djm" lastIdx="1" clrIdx="4">
    <p:extLst>
      <p:ext uri="{19B8F6BF-5375-455C-9EA6-DF929625EA0E}">
        <p15:presenceInfo xmlns:p15="http://schemas.microsoft.com/office/powerpoint/2012/main" userId="dj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B6770"/>
    <a:srgbClr val="00AEC7"/>
    <a:srgbClr val="727F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36C2027-35F9-4875-9096-3B289DCA697A}" v="104" dt="2026-01-14T20:52:22.356"/>
    <p1510:client id="{8BAB8BEE-C7D9-43C2-B39F-7ADFD5FE7AB9}" v="1258" dt="2026-01-14T21:25:30.38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60"/>
        <p:guide pos="2880"/>
      </p:guideLst>
    </p:cSldViewPr>
  </p:slide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handoutMaster" Target="handoutMasters/handoutMaster1.xml"/><Relationship Id="rId33"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notesMaster" Target="notesMasters/notesMaster1.xml"/><Relationship Id="rId32"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presProps" Target="presProps.xml"/><Relationship Id="rId30" Type="http://schemas.openxmlformats.org/officeDocument/2006/relationships/tableStyles" Target="tableStyles.xml"/><Relationship Id="rId8" Type="http://schemas.openxmlformats.org/officeDocument/2006/relationships/slide" Target="slides/slide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kiles, Matthew" userId="S::matthew.skiles@ercot.com::bb9b5f1e-7301-452e-a4f0-46a9b1f017c7" providerId="AD" clId="Web-{F7551395-C8BD-BB82-836A-6080676863B1}"/>
    <pc:docChg chg="modSld">
      <pc:chgData name="Skiles, Matthew" userId="S::matthew.skiles@ercot.com::bb9b5f1e-7301-452e-a4f0-46a9b1f017c7" providerId="AD" clId="Web-{F7551395-C8BD-BB82-836A-6080676863B1}" dt="2025-01-21T21:10:03.537" v="324"/>
      <pc:docMkLst>
        <pc:docMk/>
      </pc:docMkLst>
      <pc:sldChg chg="modSp">
        <pc:chgData name="Skiles, Matthew" userId="S::matthew.skiles@ercot.com::bb9b5f1e-7301-452e-a4f0-46a9b1f017c7" providerId="AD" clId="Web-{F7551395-C8BD-BB82-836A-6080676863B1}" dt="2025-01-21T21:10:03.537" v="324"/>
        <pc:sldMkLst>
          <pc:docMk/>
          <pc:sldMk cId="1338195067" sldId="287"/>
        </pc:sldMkLst>
      </pc:sldChg>
    </pc:docChg>
  </pc:docChgLst>
  <pc:docChgLst>
    <pc:chgData name="Skiles, Matthew" userId="S::matthew.skiles@ercot.com::bb9b5f1e-7301-452e-a4f0-46a9b1f017c7" providerId="AD" clId="Web-{B6A32E57-4C71-47B9-FD93-1553D163F566}"/>
    <pc:docChg chg="mod modSld">
      <pc:chgData name="Skiles, Matthew" userId="S::matthew.skiles@ercot.com::bb9b5f1e-7301-452e-a4f0-46a9b1f017c7" providerId="AD" clId="Web-{B6A32E57-4C71-47B9-FD93-1553D163F566}" dt="2025-01-19T18:35:58.297" v="34"/>
      <pc:docMkLst>
        <pc:docMk/>
      </pc:docMkLst>
      <pc:sldChg chg="addSp delSp modSp mod setBg">
        <pc:chgData name="Skiles, Matthew" userId="S::matthew.skiles@ercot.com::bb9b5f1e-7301-452e-a4f0-46a9b1f017c7" providerId="AD" clId="Web-{B6A32E57-4C71-47B9-FD93-1553D163F566}" dt="2025-01-19T18:34:49.774" v="26" actId="1076"/>
        <pc:sldMkLst>
          <pc:docMk/>
          <pc:sldMk cId="1756044365" sldId="296"/>
        </pc:sldMkLst>
      </pc:sldChg>
      <pc:sldChg chg="addSp delSp modSp">
        <pc:chgData name="Skiles, Matthew" userId="S::matthew.skiles@ercot.com::bb9b5f1e-7301-452e-a4f0-46a9b1f017c7" providerId="AD" clId="Web-{B6A32E57-4C71-47B9-FD93-1553D163F566}" dt="2025-01-19T18:35:58.297" v="34"/>
        <pc:sldMkLst>
          <pc:docMk/>
          <pc:sldMk cId="2309081026" sldId="297"/>
        </pc:sldMkLst>
      </pc:sldChg>
      <pc:sldChg chg="addSp delSp modSp">
        <pc:chgData name="Skiles, Matthew" userId="S::matthew.skiles@ercot.com::bb9b5f1e-7301-452e-a4f0-46a9b1f017c7" providerId="AD" clId="Web-{B6A32E57-4C71-47B9-FD93-1553D163F566}" dt="2025-01-19T18:32:24.820" v="18" actId="14100"/>
        <pc:sldMkLst>
          <pc:docMk/>
          <pc:sldMk cId="3880448437" sldId="299"/>
        </pc:sldMkLst>
      </pc:sldChg>
      <pc:sldChg chg="addSp delSp modSp">
        <pc:chgData name="Skiles, Matthew" userId="S::matthew.skiles@ercot.com::bb9b5f1e-7301-452e-a4f0-46a9b1f017c7" providerId="AD" clId="Web-{B6A32E57-4C71-47B9-FD93-1553D163F566}" dt="2025-01-19T18:31:15.460" v="10" actId="1076"/>
        <pc:sldMkLst>
          <pc:docMk/>
          <pc:sldMk cId="877700947" sldId="300"/>
        </pc:sldMkLst>
      </pc:sldChg>
    </pc:docChg>
  </pc:docChgLst>
  <pc:docChgLst>
    <pc:chgData name="Skiles, Matthew" userId="bb9b5f1e-7301-452e-a4f0-46a9b1f017c7" providerId="ADAL" clId="{336C2027-35F9-4875-9096-3B289DCA697A}"/>
    <pc:docChg chg="undo redo custSel modSld">
      <pc:chgData name="Skiles, Matthew" userId="bb9b5f1e-7301-452e-a4f0-46a9b1f017c7" providerId="ADAL" clId="{336C2027-35F9-4875-9096-3B289DCA697A}" dt="2026-01-09T01:32:49.130" v="3183" actId="20577"/>
      <pc:docMkLst>
        <pc:docMk/>
      </pc:docMkLst>
      <pc:sldChg chg="modSp mod">
        <pc:chgData name="Skiles, Matthew" userId="bb9b5f1e-7301-452e-a4f0-46a9b1f017c7" providerId="ADAL" clId="{336C2027-35F9-4875-9096-3B289DCA697A}" dt="2026-01-08T21:54:50.849" v="157" actId="13926"/>
        <pc:sldMkLst>
          <pc:docMk/>
          <pc:sldMk cId="1324424397" sldId="261"/>
        </pc:sldMkLst>
        <pc:spChg chg="mod">
          <ac:chgData name="Skiles, Matthew" userId="bb9b5f1e-7301-452e-a4f0-46a9b1f017c7" providerId="ADAL" clId="{336C2027-35F9-4875-9096-3B289DCA697A}" dt="2026-01-08T21:54:50.849" v="157" actId="13926"/>
          <ac:spMkLst>
            <pc:docMk/>
            <pc:sldMk cId="1324424397" sldId="261"/>
            <ac:spMk id="3" creationId="{00000000-0000-0000-0000-000000000000}"/>
          </ac:spMkLst>
        </pc:spChg>
      </pc:sldChg>
      <pc:sldChg chg="modSp mod">
        <pc:chgData name="Skiles, Matthew" userId="bb9b5f1e-7301-452e-a4f0-46a9b1f017c7" providerId="ADAL" clId="{336C2027-35F9-4875-9096-3B289DCA697A}" dt="2026-01-08T22:10:05.301" v="199" actId="13926"/>
        <pc:sldMkLst>
          <pc:docMk/>
          <pc:sldMk cId="1329421053" sldId="276"/>
        </pc:sldMkLst>
        <pc:spChg chg="mod">
          <ac:chgData name="Skiles, Matthew" userId="bb9b5f1e-7301-452e-a4f0-46a9b1f017c7" providerId="ADAL" clId="{336C2027-35F9-4875-9096-3B289DCA697A}" dt="2026-01-08T22:10:05.301" v="199" actId="13926"/>
          <ac:spMkLst>
            <pc:docMk/>
            <pc:sldMk cId="1329421053" sldId="276"/>
            <ac:spMk id="3" creationId="{00000000-0000-0000-0000-000000000000}"/>
          </ac:spMkLst>
        </pc:spChg>
      </pc:sldChg>
      <pc:sldChg chg="addSp delSp modSp mod">
        <pc:chgData name="Skiles, Matthew" userId="bb9b5f1e-7301-452e-a4f0-46a9b1f017c7" providerId="ADAL" clId="{336C2027-35F9-4875-9096-3B289DCA697A}" dt="2026-01-09T00:43:57.385" v="408" actId="13926"/>
        <pc:sldMkLst>
          <pc:docMk/>
          <pc:sldMk cId="3292822540" sldId="281"/>
        </pc:sldMkLst>
        <pc:spChg chg="mod">
          <ac:chgData name="Skiles, Matthew" userId="bb9b5f1e-7301-452e-a4f0-46a9b1f017c7" providerId="ADAL" clId="{336C2027-35F9-4875-9096-3B289DCA697A}" dt="2026-01-09T00:43:57.385" v="408" actId="13926"/>
          <ac:spMkLst>
            <pc:docMk/>
            <pc:sldMk cId="3292822540" sldId="281"/>
            <ac:spMk id="5" creationId="{00000000-0000-0000-0000-000000000000}"/>
          </ac:spMkLst>
        </pc:spChg>
      </pc:sldChg>
      <pc:sldChg chg="addSp delSp modSp mod">
        <pc:chgData name="Skiles, Matthew" userId="bb9b5f1e-7301-452e-a4f0-46a9b1f017c7" providerId="ADAL" clId="{336C2027-35F9-4875-9096-3B289DCA697A}" dt="2026-01-09T00:44:35.615" v="420" actId="14100"/>
        <pc:sldMkLst>
          <pc:docMk/>
          <pc:sldMk cId="1573763005" sldId="282"/>
        </pc:sldMkLst>
        <pc:spChg chg="mod">
          <ac:chgData name="Skiles, Matthew" userId="bb9b5f1e-7301-452e-a4f0-46a9b1f017c7" providerId="ADAL" clId="{336C2027-35F9-4875-9096-3B289DCA697A}" dt="2026-01-09T00:44:35.615" v="420" actId="14100"/>
          <ac:spMkLst>
            <pc:docMk/>
            <pc:sldMk cId="1573763005" sldId="282"/>
            <ac:spMk id="5" creationId="{00000000-0000-0000-0000-000000000000}"/>
          </ac:spMkLst>
        </pc:spChg>
      </pc:sldChg>
      <pc:sldChg chg="addSp delSp modSp mod">
        <pc:chgData name="Skiles, Matthew" userId="bb9b5f1e-7301-452e-a4f0-46a9b1f017c7" providerId="ADAL" clId="{336C2027-35F9-4875-9096-3B289DCA697A}" dt="2026-01-09T00:21:18.115" v="299" actId="13926"/>
        <pc:sldMkLst>
          <pc:docMk/>
          <pc:sldMk cId="1077259590" sldId="283"/>
        </pc:sldMkLst>
        <pc:spChg chg="mod">
          <ac:chgData name="Skiles, Matthew" userId="bb9b5f1e-7301-452e-a4f0-46a9b1f017c7" providerId="ADAL" clId="{336C2027-35F9-4875-9096-3B289DCA697A}" dt="2026-01-09T00:21:18.115" v="299" actId="13926"/>
          <ac:spMkLst>
            <pc:docMk/>
            <pc:sldMk cId="1077259590" sldId="283"/>
            <ac:spMk id="5" creationId="{00000000-0000-0000-0000-000000000000}"/>
          </ac:spMkLst>
        </pc:spChg>
      </pc:sldChg>
      <pc:sldChg chg="addSp delSp modSp mod">
        <pc:chgData name="Skiles, Matthew" userId="bb9b5f1e-7301-452e-a4f0-46a9b1f017c7" providerId="ADAL" clId="{336C2027-35F9-4875-9096-3B289DCA697A}" dt="2026-01-06T21:52:28.475" v="3" actId="1076"/>
        <pc:sldMkLst>
          <pc:docMk/>
          <pc:sldMk cId="3221364341" sldId="285"/>
        </pc:sldMkLst>
        <pc:graphicFrameChg chg="add mod">
          <ac:chgData name="Skiles, Matthew" userId="bb9b5f1e-7301-452e-a4f0-46a9b1f017c7" providerId="ADAL" clId="{336C2027-35F9-4875-9096-3B289DCA697A}" dt="2026-01-06T21:52:28.475" v="3" actId="1076"/>
          <ac:graphicFrameMkLst>
            <pc:docMk/>
            <pc:sldMk cId="3221364341" sldId="285"/>
            <ac:graphicFrameMk id="6" creationId="{70754085-710B-6172-44A1-690C3CB25283}"/>
          </ac:graphicFrameMkLst>
        </pc:graphicFrameChg>
      </pc:sldChg>
      <pc:sldChg chg="addSp delSp modSp mod">
        <pc:chgData name="Skiles, Matthew" userId="bb9b5f1e-7301-452e-a4f0-46a9b1f017c7" providerId="ADAL" clId="{336C2027-35F9-4875-9096-3B289DCA697A}" dt="2026-01-08T23:29:01.352" v="227" actId="1076"/>
        <pc:sldMkLst>
          <pc:docMk/>
          <pc:sldMk cId="1338195067" sldId="287"/>
        </pc:sldMkLst>
      </pc:sldChg>
      <pc:sldChg chg="modSp mod">
        <pc:chgData name="Skiles, Matthew" userId="bb9b5f1e-7301-452e-a4f0-46a9b1f017c7" providerId="ADAL" clId="{336C2027-35F9-4875-9096-3B289DCA697A}" dt="2026-01-09T01:20:17.277" v="2807" actId="20577"/>
        <pc:sldMkLst>
          <pc:docMk/>
          <pc:sldMk cId="3003806868" sldId="289"/>
        </pc:sldMkLst>
        <pc:spChg chg="mod">
          <ac:chgData name="Skiles, Matthew" userId="bb9b5f1e-7301-452e-a4f0-46a9b1f017c7" providerId="ADAL" clId="{336C2027-35F9-4875-9096-3B289DCA697A}" dt="2026-01-09T00:25:44.350" v="359" actId="13926"/>
          <ac:spMkLst>
            <pc:docMk/>
            <pc:sldMk cId="3003806868" sldId="289"/>
            <ac:spMk id="3" creationId="{00000000-0000-0000-0000-000000000000}"/>
          </ac:spMkLst>
        </pc:spChg>
        <pc:spChg chg="mod">
          <ac:chgData name="Skiles, Matthew" userId="bb9b5f1e-7301-452e-a4f0-46a9b1f017c7" providerId="ADAL" clId="{336C2027-35F9-4875-9096-3B289DCA697A}" dt="2026-01-09T01:20:17.277" v="2807" actId="20577"/>
          <ac:spMkLst>
            <pc:docMk/>
            <pc:sldMk cId="3003806868" sldId="289"/>
            <ac:spMk id="6" creationId="{9D0ED324-B32F-4F68-8DAF-45C1FD3254C9}"/>
          </ac:spMkLst>
        </pc:spChg>
      </pc:sldChg>
      <pc:sldChg chg="addSp delSp modSp mod">
        <pc:chgData name="Skiles, Matthew" userId="bb9b5f1e-7301-452e-a4f0-46a9b1f017c7" providerId="ADAL" clId="{336C2027-35F9-4875-9096-3B289DCA697A}" dt="2026-01-09T00:34:38.165" v="379" actId="13926"/>
        <pc:sldMkLst>
          <pc:docMk/>
          <pc:sldMk cId="2563229912" sldId="292"/>
        </pc:sldMkLst>
        <pc:spChg chg="mod">
          <ac:chgData name="Skiles, Matthew" userId="bb9b5f1e-7301-452e-a4f0-46a9b1f017c7" providerId="ADAL" clId="{336C2027-35F9-4875-9096-3B289DCA697A}" dt="2026-01-09T00:34:38.165" v="379" actId="13926"/>
          <ac:spMkLst>
            <pc:docMk/>
            <pc:sldMk cId="2563229912" sldId="292"/>
            <ac:spMk id="2" creationId="{00000000-0000-0000-0000-000000000000}"/>
          </ac:spMkLst>
        </pc:spChg>
        <pc:graphicFrameChg chg="add mod">
          <ac:chgData name="Skiles, Matthew" userId="bb9b5f1e-7301-452e-a4f0-46a9b1f017c7" providerId="ADAL" clId="{336C2027-35F9-4875-9096-3B289DCA697A}" dt="2026-01-09T00:34:32.749" v="378" actId="1036"/>
          <ac:graphicFrameMkLst>
            <pc:docMk/>
            <pc:sldMk cId="2563229912" sldId="292"/>
            <ac:graphicFrameMk id="10" creationId="{B93C8CF5-6734-954E-1C84-6306D00E45E4}"/>
          </ac:graphicFrameMkLst>
        </pc:graphicFrameChg>
        <pc:graphicFrameChg chg="add mod">
          <ac:chgData name="Skiles, Matthew" userId="bb9b5f1e-7301-452e-a4f0-46a9b1f017c7" providerId="ADAL" clId="{336C2027-35F9-4875-9096-3B289DCA697A}" dt="2026-01-09T00:34:32.749" v="378" actId="1036"/>
          <ac:graphicFrameMkLst>
            <pc:docMk/>
            <pc:sldMk cId="2563229912" sldId="292"/>
            <ac:graphicFrameMk id="11" creationId="{A0A4A3A2-C340-9785-575E-2887F133A2AC}"/>
          </ac:graphicFrameMkLst>
        </pc:graphicFrameChg>
      </pc:sldChg>
      <pc:sldChg chg="addSp delSp modSp mod">
        <pc:chgData name="Skiles, Matthew" userId="bb9b5f1e-7301-452e-a4f0-46a9b1f017c7" providerId="ADAL" clId="{336C2027-35F9-4875-9096-3B289DCA697A}" dt="2026-01-06T22:38:27.892" v="79" actId="1036"/>
        <pc:sldMkLst>
          <pc:docMk/>
          <pc:sldMk cId="1756044365" sldId="296"/>
        </pc:sldMkLst>
        <pc:picChg chg="add mod">
          <ac:chgData name="Skiles, Matthew" userId="bb9b5f1e-7301-452e-a4f0-46a9b1f017c7" providerId="ADAL" clId="{336C2027-35F9-4875-9096-3B289DCA697A}" dt="2026-01-06T22:38:27.892" v="79" actId="1036"/>
          <ac:picMkLst>
            <pc:docMk/>
            <pc:sldMk cId="1756044365" sldId="296"/>
            <ac:picMk id="6" creationId="{7E0CC0A4-0BE1-E32D-F146-EC12C54D79C3}"/>
          </ac:picMkLst>
        </pc:picChg>
      </pc:sldChg>
      <pc:sldChg chg="addSp delSp modSp mod">
        <pc:chgData name="Skiles, Matthew" userId="bb9b5f1e-7301-452e-a4f0-46a9b1f017c7" providerId="ADAL" clId="{336C2027-35F9-4875-9096-3B289DCA697A}" dt="2026-01-06T22:58:15.309" v="142" actId="14100"/>
        <pc:sldMkLst>
          <pc:docMk/>
          <pc:sldMk cId="2309081026" sldId="297"/>
        </pc:sldMkLst>
        <pc:spChg chg="mod">
          <ac:chgData name="Skiles, Matthew" userId="bb9b5f1e-7301-452e-a4f0-46a9b1f017c7" providerId="ADAL" clId="{336C2027-35F9-4875-9096-3B289DCA697A}" dt="2026-01-06T22:41:05.289" v="134" actId="1035"/>
          <ac:spMkLst>
            <pc:docMk/>
            <pc:sldMk cId="2309081026" sldId="297"/>
            <ac:spMk id="7" creationId="{259C8F87-39A7-4E77-B01A-BFE5616552CF}"/>
          </ac:spMkLst>
        </pc:spChg>
        <pc:picChg chg="add mod ord">
          <ac:chgData name="Skiles, Matthew" userId="bb9b5f1e-7301-452e-a4f0-46a9b1f017c7" providerId="ADAL" clId="{336C2027-35F9-4875-9096-3B289DCA697A}" dt="2026-01-06T22:41:13.810" v="136" actId="1036"/>
          <ac:picMkLst>
            <pc:docMk/>
            <pc:sldMk cId="2309081026" sldId="297"/>
            <ac:picMk id="10" creationId="{523B4660-1816-B472-1980-6182FB45AA00}"/>
          </ac:picMkLst>
        </pc:picChg>
        <pc:picChg chg="add mod">
          <ac:chgData name="Skiles, Matthew" userId="bb9b5f1e-7301-452e-a4f0-46a9b1f017c7" providerId="ADAL" clId="{336C2027-35F9-4875-9096-3B289DCA697A}" dt="2026-01-06T22:58:15.309" v="142" actId="14100"/>
          <ac:picMkLst>
            <pc:docMk/>
            <pc:sldMk cId="2309081026" sldId="297"/>
            <ac:picMk id="13" creationId="{734CAE47-DA0C-C56A-2098-A7A563B18A93}"/>
          </ac:picMkLst>
        </pc:picChg>
      </pc:sldChg>
      <pc:sldChg chg="modSp mod">
        <pc:chgData name="Skiles, Matthew" userId="bb9b5f1e-7301-452e-a4f0-46a9b1f017c7" providerId="ADAL" clId="{336C2027-35F9-4875-9096-3B289DCA697A}" dt="2026-01-09T00:23:56.031" v="300" actId="13926"/>
        <pc:sldMkLst>
          <pc:docMk/>
          <pc:sldMk cId="3026021939" sldId="298"/>
        </pc:sldMkLst>
      </pc:sldChg>
      <pc:sldChg chg="addSp delSp modSp mod">
        <pc:chgData name="Skiles, Matthew" userId="bb9b5f1e-7301-452e-a4f0-46a9b1f017c7" providerId="ADAL" clId="{336C2027-35F9-4875-9096-3B289DCA697A}" dt="2026-01-06T22:38:03.898" v="65" actId="14100"/>
        <pc:sldMkLst>
          <pc:docMk/>
          <pc:sldMk cId="3880448437" sldId="299"/>
        </pc:sldMkLst>
        <pc:picChg chg="add mod">
          <ac:chgData name="Skiles, Matthew" userId="bb9b5f1e-7301-452e-a4f0-46a9b1f017c7" providerId="ADAL" clId="{336C2027-35F9-4875-9096-3B289DCA697A}" dt="2026-01-06T22:37:27.440" v="55" actId="1076"/>
          <ac:picMkLst>
            <pc:docMk/>
            <pc:sldMk cId="3880448437" sldId="299"/>
            <ac:picMk id="7" creationId="{8BD477B7-925D-8313-6C1C-109BEDD5D830}"/>
          </ac:picMkLst>
        </pc:picChg>
        <pc:picChg chg="add mod">
          <ac:chgData name="Skiles, Matthew" userId="bb9b5f1e-7301-452e-a4f0-46a9b1f017c7" providerId="ADAL" clId="{336C2027-35F9-4875-9096-3B289DCA697A}" dt="2026-01-06T22:38:03.898" v="65" actId="14100"/>
          <ac:picMkLst>
            <pc:docMk/>
            <pc:sldMk cId="3880448437" sldId="299"/>
            <ac:picMk id="10" creationId="{9D36CF38-2BA8-20BC-A4A4-B7C6DA4D07F1}"/>
          </ac:picMkLst>
        </pc:picChg>
      </pc:sldChg>
      <pc:sldChg chg="addSp delSp modSp mod">
        <pc:chgData name="Skiles, Matthew" userId="bb9b5f1e-7301-452e-a4f0-46a9b1f017c7" providerId="ADAL" clId="{336C2027-35F9-4875-9096-3B289DCA697A}" dt="2026-01-09T01:25:25.424" v="2813" actId="20577"/>
        <pc:sldMkLst>
          <pc:docMk/>
          <pc:sldMk cId="877700947" sldId="300"/>
        </pc:sldMkLst>
        <pc:spChg chg="mod">
          <ac:chgData name="Skiles, Matthew" userId="bb9b5f1e-7301-452e-a4f0-46a9b1f017c7" providerId="ADAL" clId="{336C2027-35F9-4875-9096-3B289DCA697A}" dt="2026-01-09T01:25:25.424" v="2813" actId="20577"/>
          <ac:spMkLst>
            <pc:docMk/>
            <pc:sldMk cId="877700947" sldId="300"/>
            <ac:spMk id="3" creationId="{C5D057C9-B032-8424-7E89-B3E955C2E2C0}"/>
          </ac:spMkLst>
        </pc:spChg>
        <pc:picChg chg="add mod">
          <ac:chgData name="Skiles, Matthew" userId="bb9b5f1e-7301-452e-a4f0-46a9b1f017c7" providerId="ADAL" clId="{336C2027-35F9-4875-9096-3B289DCA697A}" dt="2026-01-06T22:07:07.996" v="48" actId="1076"/>
          <ac:picMkLst>
            <pc:docMk/>
            <pc:sldMk cId="877700947" sldId="300"/>
            <ac:picMk id="7" creationId="{068F0B52-2B28-68F4-7F12-622429D86D7C}"/>
          </ac:picMkLst>
        </pc:picChg>
      </pc:sldChg>
      <pc:sldChg chg="modSp mod">
        <pc:chgData name="Skiles, Matthew" userId="bb9b5f1e-7301-452e-a4f0-46a9b1f017c7" providerId="ADAL" clId="{336C2027-35F9-4875-9096-3B289DCA697A}" dt="2026-01-09T01:32:49.130" v="3183" actId="20577"/>
        <pc:sldMkLst>
          <pc:docMk/>
          <pc:sldMk cId="2461167998" sldId="302"/>
        </pc:sldMkLst>
        <pc:spChg chg="mod">
          <ac:chgData name="Skiles, Matthew" userId="bb9b5f1e-7301-452e-a4f0-46a9b1f017c7" providerId="ADAL" clId="{336C2027-35F9-4875-9096-3B289DCA697A}" dt="2026-01-09T01:32:49.130" v="3183" actId="20577"/>
          <ac:spMkLst>
            <pc:docMk/>
            <pc:sldMk cId="2461167998" sldId="302"/>
            <ac:spMk id="3" creationId="{7D564F88-B3F5-2B3D-075C-716E3F68408F}"/>
          </ac:spMkLst>
        </pc:spChg>
      </pc:sldChg>
    </pc:docChg>
  </pc:docChgLst>
  <pc:docChgLst>
    <pc:chgData name="Skiles, Matthew" userId="S::matthew.skiles@ercot.com::bb9b5f1e-7301-452e-a4f0-46a9b1f017c7" providerId="AD" clId="Web-{5332962E-5D68-24AE-4EAC-EC330509C0C7}"/>
    <pc:docChg chg="modSld">
      <pc:chgData name="Skiles, Matthew" userId="S::matthew.skiles@ercot.com::bb9b5f1e-7301-452e-a4f0-46a9b1f017c7" providerId="AD" clId="Web-{5332962E-5D68-24AE-4EAC-EC330509C0C7}" dt="2025-01-20T16:29:47.974" v="42" actId="1076"/>
      <pc:docMkLst>
        <pc:docMk/>
      </pc:docMkLst>
      <pc:sldChg chg="addSp delSp modSp">
        <pc:chgData name="Skiles, Matthew" userId="S::matthew.skiles@ercot.com::bb9b5f1e-7301-452e-a4f0-46a9b1f017c7" providerId="AD" clId="Web-{5332962E-5D68-24AE-4EAC-EC330509C0C7}" dt="2025-01-20T16:29:47.974" v="42" actId="1076"/>
        <pc:sldMkLst>
          <pc:docMk/>
          <pc:sldMk cId="2309081026" sldId="297"/>
        </pc:sldMkLst>
      </pc:sldChg>
      <pc:sldChg chg="addSp delSp modSp">
        <pc:chgData name="Skiles, Matthew" userId="S::matthew.skiles@ercot.com::bb9b5f1e-7301-452e-a4f0-46a9b1f017c7" providerId="AD" clId="Web-{5332962E-5D68-24AE-4EAC-EC330509C0C7}" dt="2025-01-20T16:24:28.935" v="15" actId="1076"/>
        <pc:sldMkLst>
          <pc:docMk/>
          <pc:sldMk cId="3880448437" sldId="299"/>
        </pc:sldMkLst>
      </pc:sldChg>
      <pc:sldChg chg="addSp delSp modSp">
        <pc:chgData name="Skiles, Matthew" userId="S::matthew.skiles@ercot.com::bb9b5f1e-7301-452e-a4f0-46a9b1f017c7" providerId="AD" clId="Web-{5332962E-5D68-24AE-4EAC-EC330509C0C7}" dt="2025-01-20T16:21:38.619" v="5" actId="1076"/>
        <pc:sldMkLst>
          <pc:docMk/>
          <pc:sldMk cId="877700947" sldId="300"/>
        </pc:sldMkLst>
      </pc:sldChg>
    </pc:docChg>
  </pc:docChgLst>
  <pc:docChgLst>
    <pc:chgData name="Chu, Zhengguo" userId="46b45079-141b-4798-8f61-111a7cd7aa1e" providerId="ADAL" clId="{E68FA7E8-B9A9-46E2-A908-3F366042CE26}"/>
    <pc:docChg chg="undo custSel addSld delSld modSld">
      <pc:chgData name="Chu, Zhengguo" userId="46b45079-141b-4798-8f61-111a7cd7aa1e" providerId="ADAL" clId="{E68FA7E8-B9A9-46E2-A908-3F366042CE26}" dt="2026-01-14T21:25:30.382" v="5245" actId="122"/>
      <pc:docMkLst>
        <pc:docMk/>
      </pc:docMkLst>
      <pc:sldChg chg="modSp mod">
        <pc:chgData name="Chu, Zhengguo" userId="46b45079-141b-4798-8f61-111a7cd7aa1e" providerId="ADAL" clId="{E68FA7E8-B9A9-46E2-A908-3F366042CE26}" dt="2026-01-14T17:39:43.488" v="4004" actId="403"/>
        <pc:sldMkLst>
          <pc:docMk/>
          <pc:sldMk cId="1024058205" sldId="257"/>
        </pc:sldMkLst>
        <pc:spChg chg="mod">
          <ac:chgData name="Chu, Zhengguo" userId="46b45079-141b-4798-8f61-111a7cd7aa1e" providerId="ADAL" clId="{E68FA7E8-B9A9-46E2-A908-3F366042CE26}" dt="2026-01-14T17:39:43.488" v="4004" actId="403"/>
          <ac:spMkLst>
            <pc:docMk/>
            <pc:sldMk cId="1024058205" sldId="257"/>
            <ac:spMk id="3" creationId="{00000000-0000-0000-0000-000000000000}"/>
          </ac:spMkLst>
        </pc:spChg>
      </pc:sldChg>
      <pc:sldChg chg="modSp mod">
        <pc:chgData name="Chu, Zhengguo" userId="46b45079-141b-4798-8f61-111a7cd7aa1e" providerId="ADAL" clId="{E68FA7E8-B9A9-46E2-A908-3F366042CE26}" dt="2026-01-06T22:07:42.795" v="188" actId="20577"/>
        <pc:sldMkLst>
          <pc:docMk/>
          <pc:sldMk cId="730603795" sldId="260"/>
        </pc:sldMkLst>
        <pc:spChg chg="mod">
          <ac:chgData name="Chu, Zhengguo" userId="46b45079-141b-4798-8f61-111a7cd7aa1e" providerId="ADAL" clId="{E68FA7E8-B9A9-46E2-A908-3F366042CE26}" dt="2026-01-06T22:07:42.795" v="188" actId="20577"/>
          <ac:spMkLst>
            <pc:docMk/>
            <pc:sldMk cId="730603795" sldId="260"/>
            <ac:spMk id="7" creationId="{00000000-0000-0000-0000-000000000000}"/>
          </ac:spMkLst>
        </pc:spChg>
      </pc:sldChg>
      <pc:sldChg chg="modSp mod">
        <pc:chgData name="Chu, Zhengguo" userId="46b45079-141b-4798-8f61-111a7cd7aa1e" providerId="ADAL" clId="{E68FA7E8-B9A9-46E2-A908-3F366042CE26}" dt="2026-01-14T21:08:42.443" v="5244" actId="14100"/>
        <pc:sldMkLst>
          <pc:docMk/>
          <pc:sldMk cId="1324424397" sldId="261"/>
        </pc:sldMkLst>
        <pc:spChg chg="mod">
          <ac:chgData name="Chu, Zhengguo" userId="46b45079-141b-4798-8f61-111a7cd7aa1e" providerId="ADAL" clId="{E68FA7E8-B9A9-46E2-A908-3F366042CE26}" dt="2026-01-14T21:08:42.443" v="5244" actId="14100"/>
          <ac:spMkLst>
            <pc:docMk/>
            <pc:sldMk cId="1324424397" sldId="261"/>
            <ac:spMk id="3" creationId="{00000000-0000-0000-0000-000000000000}"/>
          </ac:spMkLst>
        </pc:spChg>
      </pc:sldChg>
      <pc:sldChg chg="modSp mod">
        <pc:chgData name="Chu, Zhengguo" userId="46b45079-141b-4798-8f61-111a7cd7aa1e" providerId="ADAL" clId="{E68FA7E8-B9A9-46E2-A908-3F366042CE26}" dt="2026-01-09T18:56:37.338" v="3113" actId="6549"/>
        <pc:sldMkLst>
          <pc:docMk/>
          <pc:sldMk cId="1329421053" sldId="276"/>
        </pc:sldMkLst>
        <pc:spChg chg="mod">
          <ac:chgData name="Chu, Zhengguo" userId="46b45079-141b-4798-8f61-111a7cd7aa1e" providerId="ADAL" clId="{E68FA7E8-B9A9-46E2-A908-3F366042CE26}" dt="2026-01-09T18:56:37.338" v="3113" actId="6549"/>
          <ac:spMkLst>
            <pc:docMk/>
            <pc:sldMk cId="1329421053" sldId="276"/>
            <ac:spMk id="3" creationId="{00000000-0000-0000-0000-000000000000}"/>
          </ac:spMkLst>
        </pc:spChg>
      </pc:sldChg>
      <pc:sldChg chg="modSp mod">
        <pc:chgData name="Chu, Zhengguo" userId="46b45079-141b-4798-8f61-111a7cd7aa1e" providerId="ADAL" clId="{E68FA7E8-B9A9-46E2-A908-3F366042CE26}" dt="2026-01-13T03:35:21.690" v="3779" actId="1076"/>
        <pc:sldMkLst>
          <pc:docMk/>
          <pc:sldMk cId="1077259590" sldId="283"/>
        </pc:sldMkLst>
        <pc:picChg chg="mod">
          <ac:chgData name="Chu, Zhengguo" userId="46b45079-141b-4798-8f61-111a7cd7aa1e" providerId="ADAL" clId="{E68FA7E8-B9A9-46E2-A908-3F366042CE26}" dt="2026-01-13T03:35:21.690" v="3779" actId="1076"/>
          <ac:picMkLst>
            <pc:docMk/>
            <pc:sldMk cId="1077259590" sldId="283"/>
            <ac:picMk id="7" creationId="{58C0CCC5-22E9-694B-1F6E-283CDBC05DA7}"/>
          </ac:picMkLst>
        </pc:picChg>
      </pc:sldChg>
      <pc:sldChg chg="addSp modSp mod">
        <pc:chgData name="Chu, Zhengguo" userId="46b45079-141b-4798-8f61-111a7cd7aa1e" providerId="ADAL" clId="{E68FA7E8-B9A9-46E2-A908-3F366042CE26}" dt="2026-01-14T21:25:30.382" v="5245" actId="122"/>
        <pc:sldMkLst>
          <pc:docMk/>
          <pc:sldMk cId="1338195067" sldId="287"/>
        </pc:sldMkLst>
        <pc:spChg chg="add mod">
          <ac:chgData name="Chu, Zhengguo" userId="46b45079-141b-4798-8f61-111a7cd7aa1e" providerId="ADAL" clId="{E68FA7E8-B9A9-46E2-A908-3F366042CE26}" dt="2026-01-14T21:00:29.218" v="5238" actId="14100"/>
          <ac:spMkLst>
            <pc:docMk/>
            <pc:sldMk cId="1338195067" sldId="287"/>
            <ac:spMk id="3" creationId="{F980232F-6052-70ED-9E5F-162A63BD1E28}"/>
          </ac:spMkLst>
        </pc:spChg>
        <pc:spChg chg="mod">
          <ac:chgData name="Chu, Zhengguo" userId="46b45079-141b-4798-8f61-111a7cd7aa1e" providerId="ADAL" clId="{E68FA7E8-B9A9-46E2-A908-3F366042CE26}" dt="2026-01-14T20:55:13.180" v="5151" actId="14100"/>
          <ac:spMkLst>
            <pc:docMk/>
            <pc:sldMk cId="1338195067" sldId="287"/>
            <ac:spMk id="5" creationId="{86F700E8-082C-CF00-265D-7423565C105C}"/>
          </ac:spMkLst>
        </pc:spChg>
        <pc:graphicFrameChg chg="add mod modGraphic">
          <ac:chgData name="Chu, Zhengguo" userId="46b45079-141b-4798-8f61-111a7cd7aa1e" providerId="ADAL" clId="{E68FA7E8-B9A9-46E2-A908-3F366042CE26}" dt="2026-01-14T21:25:30.382" v="5245" actId="122"/>
          <ac:graphicFrameMkLst>
            <pc:docMk/>
            <pc:sldMk cId="1338195067" sldId="287"/>
            <ac:graphicFrameMk id="6" creationId="{C46A8511-5131-39EF-0676-CE74C80847A6}"/>
          </ac:graphicFrameMkLst>
        </pc:graphicFrameChg>
        <pc:graphicFrameChg chg="mod">
          <ac:chgData name="Chu, Zhengguo" userId="46b45079-141b-4798-8f61-111a7cd7aa1e" providerId="ADAL" clId="{E68FA7E8-B9A9-46E2-A908-3F366042CE26}" dt="2026-01-14T20:59:14.651" v="5218"/>
          <ac:graphicFrameMkLst>
            <pc:docMk/>
            <pc:sldMk cId="1338195067" sldId="287"/>
            <ac:graphicFrameMk id="9" creationId="{A9F5F6C6-AD41-7DBB-D77D-EBCA1926C043}"/>
          </ac:graphicFrameMkLst>
        </pc:graphicFrameChg>
        <pc:picChg chg="mod">
          <ac:chgData name="Chu, Zhengguo" userId="46b45079-141b-4798-8f61-111a7cd7aa1e" providerId="ADAL" clId="{E68FA7E8-B9A9-46E2-A908-3F366042CE26}" dt="2026-01-14T20:26:39.150" v="4683" actId="14100"/>
          <ac:picMkLst>
            <pc:docMk/>
            <pc:sldMk cId="1338195067" sldId="287"/>
            <ac:picMk id="8" creationId="{43EE62AC-B174-84B3-D74F-213EC456AD34}"/>
          </ac:picMkLst>
        </pc:picChg>
      </pc:sldChg>
      <pc:sldChg chg="modSp mod">
        <pc:chgData name="Chu, Zhengguo" userId="46b45079-141b-4798-8f61-111a7cd7aa1e" providerId="ADAL" clId="{E68FA7E8-B9A9-46E2-A908-3F366042CE26}" dt="2026-01-09T19:08:20.355" v="3256" actId="20577"/>
        <pc:sldMkLst>
          <pc:docMk/>
          <pc:sldMk cId="3003806868" sldId="289"/>
        </pc:sldMkLst>
        <pc:spChg chg="mod">
          <ac:chgData name="Chu, Zhengguo" userId="46b45079-141b-4798-8f61-111a7cd7aa1e" providerId="ADAL" clId="{E68FA7E8-B9A9-46E2-A908-3F366042CE26}" dt="2026-01-09T18:45:11.516" v="2672" actId="6549"/>
          <ac:spMkLst>
            <pc:docMk/>
            <pc:sldMk cId="3003806868" sldId="289"/>
            <ac:spMk id="2" creationId="{00000000-0000-0000-0000-000000000000}"/>
          </ac:spMkLst>
        </pc:spChg>
        <pc:spChg chg="mod">
          <ac:chgData name="Chu, Zhengguo" userId="46b45079-141b-4798-8f61-111a7cd7aa1e" providerId="ADAL" clId="{E68FA7E8-B9A9-46E2-A908-3F366042CE26}" dt="2026-01-09T19:08:20.355" v="3256" actId="20577"/>
          <ac:spMkLst>
            <pc:docMk/>
            <pc:sldMk cId="3003806868" sldId="289"/>
            <ac:spMk id="3" creationId="{00000000-0000-0000-0000-000000000000}"/>
          </ac:spMkLst>
        </pc:spChg>
      </pc:sldChg>
      <pc:sldChg chg="modSp mod">
        <pc:chgData name="Chu, Zhengguo" userId="46b45079-141b-4798-8f61-111a7cd7aa1e" providerId="ADAL" clId="{E68FA7E8-B9A9-46E2-A908-3F366042CE26}" dt="2026-01-14T16:47:51.568" v="3969" actId="20577"/>
        <pc:sldMkLst>
          <pc:docMk/>
          <pc:sldMk cId="2563229912" sldId="292"/>
        </pc:sldMkLst>
        <pc:spChg chg="mod">
          <ac:chgData name="Chu, Zhengguo" userId="46b45079-141b-4798-8f61-111a7cd7aa1e" providerId="ADAL" clId="{E68FA7E8-B9A9-46E2-A908-3F366042CE26}" dt="2026-01-14T16:47:51.568" v="3969" actId="20577"/>
          <ac:spMkLst>
            <pc:docMk/>
            <pc:sldMk cId="2563229912" sldId="292"/>
            <ac:spMk id="2" creationId="{00000000-0000-0000-0000-000000000000}"/>
          </ac:spMkLst>
        </pc:spChg>
        <pc:spChg chg="mod">
          <ac:chgData name="Chu, Zhengguo" userId="46b45079-141b-4798-8f61-111a7cd7aa1e" providerId="ADAL" clId="{E68FA7E8-B9A9-46E2-A908-3F366042CE26}" dt="2026-01-09T21:38:54.663" v="3752" actId="404"/>
          <ac:spMkLst>
            <pc:docMk/>
            <pc:sldMk cId="2563229912" sldId="292"/>
            <ac:spMk id="3" creationId="{00000000-0000-0000-0000-000000000000}"/>
          </ac:spMkLst>
        </pc:spChg>
        <pc:spChg chg="mod">
          <ac:chgData name="Chu, Zhengguo" userId="46b45079-141b-4798-8f61-111a7cd7aa1e" providerId="ADAL" clId="{E68FA7E8-B9A9-46E2-A908-3F366042CE26}" dt="2026-01-09T21:39:00.196" v="3754" actId="404"/>
          <ac:spMkLst>
            <pc:docMk/>
            <pc:sldMk cId="2563229912" sldId="292"/>
            <ac:spMk id="8" creationId="{00000000-0000-0000-0000-000000000000}"/>
          </ac:spMkLst>
        </pc:spChg>
        <pc:graphicFrameChg chg="modGraphic">
          <ac:chgData name="Chu, Zhengguo" userId="46b45079-141b-4798-8f61-111a7cd7aa1e" providerId="ADAL" clId="{E68FA7E8-B9A9-46E2-A908-3F366042CE26}" dt="2026-01-09T21:38:43.680" v="3748" actId="404"/>
          <ac:graphicFrameMkLst>
            <pc:docMk/>
            <pc:sldMk cId="2563229912" sldId="292"/>
            <ac:graphicFrameMk id="10" creationId="{B93C8CF5-6734-954E-1C84-6306D00E45E4}"/>
          </ac:graphicFrameMkLst>
        </pc:graphicFrameChg>
        <pc:graphicFrameChg chg="modGraphic">
          <ac:chgData name="Chu, Zhengguo" userId="46b45079-141b-4798-8f61-111a7cd7aa1e" providerId="ADAL" clId="{E68FA7E8-B9A9-46E2-A908-3F366042CE26}" dt="2026-01-09T21:38:48.142" v="3750" actId="404"/>
          <ac:graphicFrameMkLst>
            <pc:docMk/>
            <pc:sldMk cId="2563229912" sldId="292"/>
            <ac:graphicFrameMk id="11" creationId="{A0A4A3A2-C340-9785-575E-2887F133A2AC}"/>
          </ac:graphicFrameMkLst>
        </pc:graphicFrameChg>
      </pc:sldChg>
      <pc:sldChg chg="modSp mod">
        <pc:chgData name="Chu, Zhengguo" userId="46b45079-141b-4798-8f61-111a7cd7aa1e" providerId="ADAL" clId="{E68FA7E8-B9A9-46E2-A908-3F366042CE26}" dt="2026-01-09T18:44:39.670" v="2663" actId="1036"/>
        <pc:sldMkLst>
          <pc:docMk/>
          <pc:sldMk cId="2309081026" sldId="297"/>
        </pc:sldMkLst>
        <pc:picChg chg="mod">
          <ac:chgData name="Chu, Zhengguo" userId="46b45079-141b-4798-8f61-111a7cd7aa1e" providerId="ADAL" clId="{E68FA7E8-B9A9-46E2-A908-3F366042CE26}" dt="2026-01-09T18:44:39.670" v="2663" actId="1036"/>
          <ac:picMkLst>
            <pc:docMk/>
            <pc:sldMk cId="2309081026" sldId="297"/>
            <ac:picMk id="13" creationId="{734CAE47-DA0C-C56A-2098-A7A563B18A93}"/>
          </ac:picMkLst>
        </pc:picChg>
      </pc:sldChg>
      <pc:sldChg chg="del">
        <pc:chgData name="Chu, Zhengguo" userId="46b45079-141b-4798-8f61-111a7cd7aa1e" providerId="ADAL" clId="{E68FA7E8-B9A9-46E2-A908-3F366042CE26}" dt="2026-01-13T15:56:38.614" v="3857" actId="47"/>
        <pc:sldMkLst>
          <pc:docMk/>
          <pc:sldMk cId="3026021939" sldId="298"/>
        </pc:sldMkLst>
      </pc:sldChg>
      <pc:sldChg chg="addSp modSp mod">
        <pc:chgData name="Chu, Zhengguo" userId="46b45079-141b-4798-8f61-111a7cd7aa1e" providerId="ADAL" clId="{E68FA7E8-B9A9-46E2-A908-3F366042CE26}" dt="2026-01-13T15:38:49.144" v="3856" actId="20577"/>
        <pc:sldMkLst>
          <pc:docMk/>
          <pc:sldMk cId="877700947" sldId="300"/>
        </pc:sldMkLst>
        <pc:spChg chg="add mod">
          <ac:chgData name="Chu, Zhengguo" userId="46b45079-141b-4798-8f61-111a7cd7aa1e" providerId="ADAL" clId="{E68FA7E8-B9A9-46E2-A908-3F366042CE26}" dt="2026-01-13T15:38:49.144" v="3856" actId="20577"/>
          <ac:spMkLst>
            <pc:docMk/>
            <pc:sldMk cId="877700947" sldId="300"/>
            <ac:spMk id="3" creationId="{C5D057C9-B032-8424-7E89-B3E955C2E2C0}"/>
          </ac:spMkLst>
        </pc:spChg>
      </pc:sldChg>
      <pc:sldChg chg="modSp mod">
        <pc:chgData name="Chu, Zhengguo" userId="46b45079-141b-4798-8f61-111a7cd7aa1e" providerId="ADAL" clId="{E68FA7E8-B9A9-46E2-A908-3F366042CE26}" dt="2026-01-14T16:14:11.589" v="3958" actId="20577"/>
        <pc:sldMkLst>
          <pc:docMk/>
          <pc:sldMk cId="2461167998" sldId="302"/>
        </pc:sldMkLst>
        <pc:spChg chg="mod">
          <ac:chgData name="Chu, Zhengguo" userId="46b45079-141b-4798-8f61-111a7cd7aa1e" providerId="ADAL" clId="{E68FA7E8-B9A9-46E2-A908-3F366042CE26}" dt="2026-01-14T16:14:11.589" v="3958" actId="20577"/>
          <ac:spMkLst>
            <pc:docMk/>
            <pc:sldMk cId="2461167998" sldId="302"/>
            <ac:spMk id="3" creationId="{7D564F88-B3F5-2B3D-075C-716E3F68408F}"/>
          </ac:spMkLst>
        </pc:spChg>
      </pc:sldChg>
      <pc:sldChg chg="addSp delSp modSp add mod">
        <pc:chgData name="Chu, Zhengguo" userId="46b45079-141b-4798-8f61-111a7cd7aa1e" providerId="ADAL" clId="{E68FA7E8-B9A9-46E2-A908-3F366042CE26}" dt="2026-01-14T15:33:56.274" v="3914" actId="14100"/>
        <pc:sldMkLst>
          <pc:docMk/>
          <pc:sldMk cId="1731488322" sldId="367"/>
        </pc:sldMkLst>
        <pc:spChg chg="mod">
          <ac:chgData name="Chu, Zhengguo" userId="46b45079-141b-4798-8f61-111a7cd7aa1e" providerId="ADAL" clId="{E68FA7E8-B9A9-46E2-A908-3F366042CE26}" dt="2026-01-13T03:26:40.483" v="3777" actId="20577"/>
          <ac:spMkLst>
            <pc:docMk/>
            <pc:sldMk cId="1731488322" sldId="367"/>
            <ac:spMk id="2" creationId="{00000000-0000-0000-0000-000000000000}"/>
          </ac:spMkLst>
        </pc:spChg>
        <pc:spChg chg="mod">
          <ac:chgData name="Chu, Zhengguo" userId="46b45079-141b-4798-8f61-111a7cd7aa1e" providerId="ADAL" clId="{E68FA7E8-B9A9-46E2-A908-3F366042CE26}" dt="2026-01-13T21:05:15.861" v="3885" actId="1076"/>
          <ac:spMkLst>
            <pc:docMk/>
            <pc:sldMk cId="1731488322" sldId="367"/>
            <ac:spMk id="7" creationId="{2CFDA046-49CC-4D97-ADD9-4B0245B9DCEF}"/>
          </ac:spMkLst>
        </pc:spChg>
        <pc:spChg chg="mod">
          <ac:chgData name="Chu, Zhengguo" userId="46b45079-141b-4798-8f61-111a7cd7aa1e" providerId="ADAL" clId="{E68FA7E8-B9A9-46E2-A908-3F366042CE26}" dt="2026-01-09T21:20:00.521" v="3743" actId="1076"/>
          <ac:spMkLst>
            <pc:docMk/>
            <pc:sldMk cId="1731488322" sldId="367"/>
            <ac:spMk id="10" creationId="{C9339DF6-5C5D-4C78-858D-34640A37096F}"/>
          </ac:spMkLst>
        </pc:spChg>
        <pc:picChg chg="add del mod">
          <ac:chgData name="Chu, Zhengguo" userId="46b45079-141b-4798-8f61-111a7cd7aa1e" providerId="ADAL" clId="{E68FA7E8-B9A9-46E2-A908-3F366042CE26}" dt="2026-01-13T21:03:45.329" v="3872" actId="478"/>
          <ac:picMkLst>
            <pc:docMk/>
            <pc:sldMk cId="1731488322" sldId="367"/>
            <ac:picMk id="3" creationId="{02D3D503-2DC5-40B4-A2D3-C18547F0DBC3}"/>
          </ac:picMkLst>
        </pc:picChg>
        <pc:picChg chg="add del mod">
          <ac:chgData name="Chu, Zhengguo" userId="46b45079-141b-4798-8f61-111a7cd7aa1e" providerId="ADAL" clId="{E68FA7E8-B9A9-46E2-A908-3F366042CE26}" dt="2026-01-13T21:04:04.923" v="3876" actId="478"/>
          <ac:picMkLst>
            <pc:docMk/>
            <pc:sldMk cId="1731488322" sldId="367"/>
            <ac:picMk id="5" creationId="{415FAEF7-F7D9-1BA4-182F-F4113ADBCB26}"/>
          </ac:picMkLst>
        </pc:picChg>
        <pc:picChg chg="add">
          <ac:chgData name="Chu, Zhengguo" userId="46b45079-141b-4798-8f61-111a7cd7aa1e" providerId="ADAL" clId="{E68FA7E8-B9A9-46E2-A908-3F366042CE26}" dt="2026-01-13T03:25:56.002" v="3770"/>
          <ac:picMkLst>
            <pc:docMk/>
            <pc:sldMk cId="1731488322" sldId="367"/>
            <ac:picMk id="1026" creationId="{103D59F1-5AE9-8706-77F1-6521FA429E6E}"/>
          </ac:picMkLst>
        </pc:picChg>
        <pc:picChg chg="add del mod">
          <ac:chgData name="Chu, Zhengguo" userId="46b45079-141b-4798-8f61-111a7cd7aa1e" providerId="ADAL" clId="{E68FA7E8-B9A9-46E2-A908-3F366042CE26}" dt="2026-01-13T17:21:24.315" v="3858" actId="478"/>
          <ac:picMkLst>
            <pc:docMk/>
            <pc:sldMk cId="1731488322" sldId="367"/>
            <ac:picMk id="1028" creationId="{4039706C-3852-C326-1B5F-F32806EB62FC}"/>
          </ac:picMkLst>
        </pc:picChg>
        <pc:picChg chg="add del mod">
          <ac:chgData name="Chu, Zhengguo" userId="46b45079-141b-4798-8f61-111a7cd7aa1e" providerId="ADAL" clId="{E68FA7E8-B9A9-46E2-A908-3F366042CE26}" dt="2026-01-14T15:32:54.433" v="3887" actId="478"/>
          <ac:picMkLst>
            <pc:docMk/>
            <pc:sldMk cId="1731488322" sldId="367"/>
            <ac:picMk id="1030" creationId="{2CF029C9-E269-F197-A150-B1AC8029879E}"/>
          </ac:picMkLst>
        </pc:picChg>
        <pc:picChg chg="add mod">
          <ac:chgData name="Chu, Zhengguo" userId="46b45079-141b-4798-8f61-111a7cd7aa1e" providerId="ADAL" clId="{E68FA7E8-B9A9-46E2-A908-3F366042CE26}" dt="2026-01-14T15:33:46.231" v="3913" actId="166"/>
          <ac:picMkLst>
            <pc:docMk/>
            <pc:sldMk cId="1731488322" sldId="367"/>
            <ac:picMk id="1032" creationId="{E58F8544-DC91-3B80-70F1-4E0F641C4D3C}"/>
          </ac:picMkLst>
        </pc:picChg>
        <pc:picChg chg="add mod">
          <ac:chgData name="Chu, Zhengguo" userId="46b45079-141b-4798-8f61-111a7cd7aa1e" providerId="ADAL" clId="{E68FA7E8-B9A9-46E2-A908-3F366042CE26}" dt="2026-01-14T15:33:56.274" v="3914" actId="14100"/>
          <ac:picMkLst>
            <pc:docMk/>
            <pc:sldMk cId="1731488322" sldId="367"/>
            <ac:picMk id="1034" creationId="{B9AFD450-B3B7-A123-1C84-10CD358748A9}"/>
          </ac:picMkLst>
        </pc:picChg>
      </pc:sldChg>
      <pc:sldChg chg="addSp delSp modSp add del mod">
        <pc:chgData name="Chu, Zhengguo" userId="46b45079-141b-4798-8f61-111a7cd7aa1e" providerId="ADAL" clId="{E68FA7E8-B9A9-46E2-A908-3F366042CE26}" dt="2026-01-09T21:07:47.820" v="3742" actId="47"/>
        <pc:sldMkLst>
          <pc:docMk/>
          <pc:sldMk cId="3156562947" sldId="368"/>
        </pc:sldMkLst>
      </pc:sldChg>
    </pc:docChg>
  </pc:docChgLst>
  <pc:docChgLst>
    <pc:chgData name="Chu, Zhengguo" userId="46b45079-141b-4798-8f61-111a7cd7aa1e" providerId="ADAL" clId="{593F0B14-8EAD-48DA-B420-3F2E6A861179}"/>
    <pc:docChg chg="modSld modMainMaster">
      <pc:chgData name="Chu, Zhengguo" userId="46b45079-141b-4798-8f61-111a7cd7aa1e" providerId="ADAL" clId="{593F0B14-8EAD-48DA-B420-3F2E6A861179}" dt="2025-01-21T22:20:15.620" v="40" actId="1076"/>
      <pc:docMkLst>
        <pc:docMk/>
      </pc:docMkLst>
      <pc:sldChg chg="modSp mod">
        <pc:chgData name="Chu, Zhengguo" userId="46b45079-141b-4798-8f61-111a7cd7aa1e" providerId="ADAL" clId="{593F0B14-8EAD-48DA-B420-3F2E6A861179}" dt="2025-01-15T21:08:48.444" v="4" actId="13926"/>
        <pc:sldMkLst>
          <pc:docMk/>
          <pc:sldMk cId="730603795" sldId="260"/>
        </pc:sldMkLst>
      </pc:sldChg>
      <pc:sldChg chg="modSp mod">
        <pc:chgData name="Chu, Zhengguo" userId="46b45079-141b-4798-8f61-111a7cd7aa1e" providerId="ADAL" clId="{593F0B14-8EAD-48DA-B420-3F2E6A861179}" dt="2025-01-16T21:42:33.989" v="5" actId="207"/>
        <pc:sldMkLst>
          <pc:docMk/>
          <pc:sldMk cId="1573763005" sldId="282"/>
        </pc:sldMkLst>
      </pc:sldChg>
      <pc:sldChg chg="addSp modSp mod">
        <pc:chgData name="Chu, Zhengguo" userId="46b45079-141b-4798-8f61-111a7cd7aa1e" providerId="ADAL" clId="{593F0B14-8EAD-48DA-B420-3F2E6A861179}" dt="2025-01-21T22:20:15.620" v="40" actId="1076"/>
        <pc:sldMkLst>
          <pc:docMk/>
          <pc:sldMk cId="1338195067" sldId="287"/>
        </pc:sldMkLst>
      </pc:sldChg>
      <pc:sldChg chg="modSp mod">
        <pc:chgData name="Chu, Zhengguo" userId="46b45079-141b-4798-8f61-111a7cd7aa1e" providerId="ADAL" clId="{593F0B14-8EAD-48DA-B420-3F2E6A861179}" dt="2025-01-21T22:19:04.886" v="26" actId="20577"/>
        <pc:sldMkLst>
          <pc:docMk/>
          <pc:sldMk cId="2461167998" sldId="302"/>
        </pc:sldMkLst>
      </pc:sldChg>
      <pc:sldMasterChg chg="modSp mod">
        <pc:chgData name="Chu, Zhengguo" userId="46b45079-141b-4798-8f61-111a7cd7aa1e" providerId="ADAL" clId="{593F0B14-8EAD-48DA-B420-3F2E6A861179}" dt="2025-01-16T21:45:10.523" v="21" actId="113"/>
        <pc:sldMasterMkLst>
          <pc:docMk/>
          <pc:sldMasterMk cId="3058975864" sldId="2147483648"/>
        </pc:sldMasterMkLst>
      </pc:sldMasterChg>
    </pc:docChg>
  </pc:docChgLst>
  <pc:docChgLst>
    <pc:chgData name="King, Ryan" userId="397dfbf6-562d-4090-9673-fd056153c159" providerId="ADAL" clId="{9408E686-096A-4E8F-9081-E39D32B83385}"/>
    <pc:docChg chg="undo custSel addSld delSld modSld">
      <pc:chgData name="King, Ryan" userId="397dfbf6-562d-4090-9673-fd056153c159" providerId="ADAL" clId="{9408E686-096A-4E8F-9081-E39D32B83385}" dt="2025-01-17T15:00:36.971" v="1771" actId="20577"/>
      <pc:docMkLst>
        <pc:docMk/>
      </pc:docMkLst>
      <pc:sldChg chg="delCm">
        <pc:chgData name="King, Ryan" userId="397dfbf6-562d-4090-9673-fd056153c159" providerId="ADAL" clId="{9408E686-096A-4E8F-9081-E39D32B83385}" dt="2025-01-17T14:51:31.566" v="1736"/>
        <pc:sldMkLst>
          <pc:docMk/>
          <pc:sldMk cId="1324424397" sldId="261"/>
        </pc:sldMkLst>
        <pc:extLst>
          <p:ext xmlns:p="http://schemas.openxmlformats.org/presentationml/2006/main" uri="{D6D511B9-2390-475A-947B-AFAB55BFBCF1}">
            <pc226:cmChg xmlns:pc226="http://schemas.microsoft.com/office/powerpoint/2022/06/main/command" chg="del">
              <pc226:chgData name="King, Ryan" userId="397dfbf6-562d-4090-9673-fd056153c159" providerId="ADAL" clId="{9408E686-096A-4E8F-9081-E39D32B83385}" dt="2025-01-17T14:51:31.566" v="1736"/>
              <pc2:cmMkLst xmlns:pc2="http://schemas.microsoft.com/office/powerpoint/2019/9/main/command">
                <pc:docMk/>
                <pc:sldMk cId="1324424397" sldId="261"/>
                <pc2:cmMk id="{6E8201D7-9500-461E-90AA-8AD134B09DA1}"/>
              </pc2:cmMkLst>
            </pc226:cmChg>
          </p:ext>
        </pc:extLst>
      </pc:sldChg>
      <pc:sldChg chg="addCm modCm">
        <pc:chgData name="King, Ryan" userId="397dfbf6-562d-4090-9673-fd056153c159" providerId="ADAL" clId="{9408E686-096A-4E8F-9081-E39D32B83385}" dt="2025-01-17T14:25:05.050" v="2"/>
        <pc:sldMkLst>
          <pc:docMk/>
          <pc:sldMk cId="877700947" sldId="300"/>
        </pc:sldMkLst>
        <pc:extLst>
          <p:ext xmlns:p="http://schemas.openxmlformats.org/presentationml/2006/main" uri="{D6D511B9-2390-475A-947B-AFAB55BFBCF1}">
            <pc226:cmChg xmlns:pc226="http://schemas.microsoft.com/office/powerpoint/2022/06/main/command" chg="add">
              <pc226:chgData name="King, Ryan" userId="397dfbf6-562d-4090-9673-fd056153c159" providerId="ADAL" clId="{9408E686-096A-4E8F-9081-E39D32B83385}" dt="2025-01-17T14:25:05.050" v="2"/>
              <pc2:cmMkLst xmlns:pc2="http://schemas.microsoft.com/office/powerpoint/2019/9/main/command">
                <pc:docMk/>
                <pc:sldMk cId="877700947" sldId="300"/>
                <pc2:cmMk id="{4725BA05-1DF1-4713-B009-BE4208F082CA}"/>
              </pc2:cmMkLst>
              <pc226:cmRplyChg chg="add">
                <pc226:chgData name="King, Ryan" userId="397dfbf6-562d-4090-9673-fd056153c159" providerId="ADAL" clId="{9408E686-096A-4E8F-9081-E39D32B83385}" dt="2025-01-17T14:25:05.050" v="2"/>
                <pc2:cmRplyMkLst xmlns:pc2="http://schemas.microsoft.com/office/powerpoint/2019/9/main/command">
                  <pc:docMk/>
                  <pc:sldMk cId="877700947" sldId="300"/>
                  <pc2:cmMk id="{4725BA05-1DF1-4713-B009-BE4208F082CA}"/>
                  <pc2:cmRplyMk id="{2C0F62CE-618D-4C1D-80F6-41E0456FBA6F}"/>
                </pc2:cmRplyMkLst>
              </pc226:cmRplyChg>
            </pc226:cmChg>
            <pc226:cmChg xmlns:pc226="http://schemas.microsoft.com/office/powerpoint/2022/06/main/command" chg="add">
              <pc226:chgData name="King, Ryan" userId="397dfbf6-562d-4090-9673-fd056153c159" providerId="ADAL" clId="{9408E686-096A-4E8F-9081-E39D32B83385}" dt="2025-01-16T22:18:53.804" v="0"/>
              <pc2:cmMkLst xmlns:pc2="http://schemas.microsoft.com/office/powerpoint/2019/9/main/command">
                <pc:docMk/>
                <pc:sldMk cId="877700947" sldId="300"/>
                <pc2:cmMk id="{0A1826AE-E905-4180-9D79-AC2D6D1D6404}"/>
              </pc2:cmMkLst>
            </pc226:cmChg>
          </p:ext>
        </pc:extLst>
      </pc:sldChg>
      <pc:sldChg chg="modSp mod">
        <pc:chgData name="King, Ryan" userId="397dfbf6-562d-4090-9673-fd056153c159" providerId="ADAL" clId="{9408E686-096A-4E8F-9081-E39D32B83385}" dt="2025-01-17T15:00:36.971" v="1771" actId="20577"/>
        <pc:sldMkLst>
          <pc:docMk/>
          <pc:sldMk cId="2461167998" sldId="302"/>
        </pc:sldMkLst>
      </pc:sldChg>
      <pc:sldChg chg="del">
        <pc:chgData name="King, Ryan" userId="397dfbf6-562d-4090-9673-fd056153c159" providerId="ADAL" clId="{9408E686-096A-4E8F-9081-E39D32B83385}" dt="2025-01-17T14:26:14.420" v="3" actId="2696"/>
        <pc:sldMkLst>
          <pc:docMk/>
          <pc:sldMk cId="2993005764" sldId="302"/>
        </pc:sldMkLst>
      </pc:sldChg>
      <pc:sldChg chg="add del">
        <pc:chgData name="King, Ryan" userId="397dfbf6-562d-4090-9673-fd056153c159" providerId="ADAL" clId="{9408E686-096A-4E8F-9081-E39D32B83385}" dt="2025-01-17T14:47:43.941" v="1588" actId="2696"/>
        <pc:sldMkLst>
          <pc:docMk/>
          <pc:sldMk cId="2771624608" sldId="303"/>
        </pc:sldMkLst>
      </pc:sldChg>
    </pc:docChg>
  </pc:docChgLst>
  <pc:docChgLst>
    <pc:chgData name="Skiles, Matthew" userId="bb9b5f1e-7301-452e-a4f0-46a9b1f017c7" providerId="ADAL" clId="{A5A50982-539F-430E-AEAF-2DE843505789}"/>
    <pc:docChg chg="undo custSel modSld">
      <pc:chgData name="Skiles, Matthew" userId="bb9b5f1e-7301-452e-a4f0-46a9b1f017c7" providerId="ADAL" clId="{A5A50982-539F-430E-AEAF-2DE843505789}" dt="2026-01-14T20:52:22.356" v="330" actId="20577"/>
      <pc:docMkLst>
        <pc:docMk/>
      </pc:docMkLst>
      <pc:sldChg chg="modSp mod">
        <pc:chgData name="Skiles, Matthew" userId="bb9b5f1e-7301-452e-a4f0-46a9b1f017c7" providerId="ADAL" clId="{A5A50982-539F-430E-AEAF-2DE843505789}" dt="2026-01-14T16:30:19.125" v="288" actId="20577"/>
        <pc:sldMkLst>
          <pc:docMk/>
          <pc:sldMk cId="1324424397" sldId="261"/>
        </pc:sldMkLst>
        <pc:spChg chg="mod">
          <ac:chgData name="Skiles, Matthew" userId="bb9b5f1e-7301-452e-a4f0-46a9b1f017c7" providerId="ADAL" clId="{A5A50982-539F-430E-AEAF-2DE843505789}" dt="2026-01-14T16:30:19.125" v="288" actId="20577"/>
          <ac:spMkLst>
            <pc:docMk/>
            <pc:sldMk cId="1324424397" sldId="261"/>
            <ac:spMk id="3" creationId="{00000000-0000-0000-0000-000000000000}"/>
          </ac:spMkLst>
        </pc:spChg>
      </pc:sldChg>
      <pc:sldChg chg="addSp delSp modSp mod">
        <pc:chgData name="Skiles, Matthew" userId="bb9b5f1e-7301-452e-a4f0-46a9b1f017c7" providerId="ADAL" clId="{A5A50982-539F-430E-AEAF-2DE843505789}" dt="2026-01-09T21:49:06.789" v="225" actId="20577"/>
        <pc:sldMkLst>
          <pc:docMk/>
          <pc:sldMk cId="3292822540" sldId="281"/>
        </pc:sldMkLst>
        <pc:spChg chg="mod">
          <ac:chgData name="Skiles, Matthew" userId="bb9b5f1e-7301-452e-a4f0-46a9b1f017c7" providerId="ADAL" clId="{A5A50982-539F-430E-AEAF-2DE843505789}" dt="2026-01-09T21:49:06.789" v="225" actId="20577"/>
          <ac:spMkLst>
            <pc:docMk/>
            <pc:sldMk cId="3292822540" sldId="281"/>
            <ac:spMk id="5" creationId="{00000000-0000-0000-0000-000000000000}"/>
          </ac:spMkLst>
        </pc:spChg>
        <pc:graphicFrameChg chg="add mod modGraphic">
          <ac:chgData name="Skiles, Matthew" userId="bb9b5f1e-7301-452e-a4f0-46a9b1f017c7" providerId="ADAL" clId="{A5A50982-539F-430E-AEAF-2DE843505789}" dt="2026-01-09T21:47:38.435" v="208" actId="1076"/>
          <ac:graphicFrameMkLst>
            <pc:docMk/>
            <pc:sldMk cId="3292822540" sldId="281"/>
            <ac:graphicFrameMk id="3" creationId="{15437B6B-A90A-FDA9-11F5-30D061AB98DE}"/>
          </ac:graphicFrameMkLst>
        </pc:graphicFrameChg>
      </pc:sldChg>
      <pc:sldChg chg="addSp delSp modSp mod">
        <pc:chgData name="Skiles, Matthew" userId="bb9b5f1e-7301-452e-a4f0-46a9b1f017c7" providerId="ADAL" clId="{A5A50982-539F-430E-AEAF-2DE843505789}" dt="2026-01-09T21:49:02.791" v="223" actId="20577"/>
        <pc:sldMkLst>
          <pc:docMk/>
          <pc:sldMk cId="1573763005" sldId="282"/>
        </pc:sldMkLst>
        <pc:spChg chg="mod">
          <ac:chgData name="Skiles, Matthew" userId="bb9b5f1e-7301-452e-a4f0-46a9b1f017c7" providerId="ADAL" clId="{A5A50982-539F-430E-AEAF-2DE843505789}" dt="2026-01-09T21:49:02.791" v="223" actId="20577"/>
          <ac:spMkLst>
            <pc:docMk/>
            <pc:sldMk cId="1573763005" sldId="282"/>
            <ac:spMk id="5" creationId="{00000000-0000-0000-0000-000000000000}"/>
          </ac:spMkLst>
        </pc:spChg>
        <pc:graphicFrameChg chg="add mod modGraphic">
          <ac:chgData name="Skiles, Matthew" userId="bb9b5f1e-7301-452e-a4f0-46a9b1f017c7" providerId="ADAL" clId="{A5A50982-539F-430E-AEAF-2DE843505789}" dt="2026-01-09T21:48:54.495" v="221" actId="1076"/>
          <ac:graphicFrameMkLst>
            <pc:docMk/>
            <pc:sldMk cId="1573763005" sldId="282"/>
            <ac:graphicFrameMk id="6" creationId="{2DA021E3-30BC-2A6F-6430-732E44D828F2}"/>
          </ac:graphicFrameMkLst>
        </pc:graphicFrameChg>
      </pc:sldChg>
      <pc:sldChg chg="addSp delSp modSp mod">
        <pc:chgData name="Skiles, Matthew" userId="bb9b5f1e-7301-452e-a4f0-46a9b1f017c7" providerId="ADAL" clId="{A5A50982-539F-430E-AEAF-2DE843505789}" dt="2026-01-13T23:16:07.379" v="268" actId="1037"/>
        <pc:sldMkLst>
          <pc:docMk/>
          <pc:sldMk cId="1077259590" sldId="283"/>
        </pc:sldMkLst>
        <pc:spChg chg="mod">
          <ac:chgData name="Skiles, Matthew" userId="bb9b5f1e-7301-452e-a4f0-46a9b1f017c7" providerId="ADAL" clId="{A5A50982-539F-430E-AEAF-2DE843505789}" dt="2026-01-09T21:41:39.979" v="189" actId="20577"/>
          <ac:spMkLst>
            <pc:docMk/>
            <pc:sldMk cId="1077259590" sldId="283"/>
            <ac:spMk id="5" creationId="{00000000-0000-0000-0000-000000000000}"/>
          </ac:spMkLst>
        </pc:spChg>
        <pc:picChg chg="add mod">
          <ac:chgData name="Skiles, Matthew" userId="bb9b5f1e-7301-452e-a4f0-46a9b1f017c7" providerId="ADAL" clId="{A5A50982-539F-430E-AEAF-2DE843505789}" dt="2026-01-13T23:15:11.815" v="247" actId="1038"/>
          <ac:picMkLst>
            <pc:docMk/>
            <pc:sldMk cId="1077259590" sldId="283"/>
            <ac:picMk id="6" creationId="{6B88A2A2-E7AA-55D4-F0AA-A3296C4FB01C}"/>
          </ac:picMkLst>
        </pc:picChg>
        <pc:picChg chg="add del mod">
          <ac:chgData name="Skiles, Matthew" userId="bb9b5f1e-7301-452e-a4f0-46a9b1f017c7" providerId="ADAL" clId="{A5A50982-539F-430E-AEAF-2DE843505789}" dt="2026-01-13T23:14:40.708" v="238" actId="478"/>
          <ac:picMkLst>
            <pc:docMk/>
            <pc:sldMk cId="1077259590" sldId="283"/>
            <ac:picMk id="7" creationId="{58C0CCC5-22E9-694B-1F6E-283CDBC05DA7}"/>
          </ac:picMkLst>
        </pc:picChg>
        <pc:picChg chg="add mod">
          <ac:chgData name="Skiles, Matthew" userId="bb9b5f1e-7301-452e-a4f0-46a9b1f017c7" providerId="ADAL" clId="{A5A50982-539F-430E-AEAF-2DE843505789}" dt="2026-01-13T23:16:07.379" v="268" actId="1037"/>
          <ac:picMkLst>
            <pc:docMk/>
            <pc:sldMk cId="1077259590" sldId="283"/>
            <ac:picMk id="9" creationId="{380FFBB9-E013-E3F1-7FF5-B4C59F48BDFE}"/>
          </ac:picMkLst>
        </pc:picChg>
        <pc:picChg chg="add del mod">
          <ac:chgData name="Skiles, Matthew" userId="bb9b5f1e-7301-452e-a4f0-46a9b1f017c7" providerId="ADAL" clId="{A5A50982-539F-430E-AEAF-2DE843505789}" dt="2026-01-13T23:15:19.591" v="248" actId="478"/>
          <ac:picMkLst>
            <pc:docMk/>
            <pc:sldMk cId="1077259590" sldId="283"/>
            <ac:picMk id="10" creationId="{22CF16AB-C7B5-85C3-61A1-E75D9BDC0AE4}"/>
          </ac:picMkLst>
        </pc:picChg>
      </pc:sldChg>
      <pc:sldChg chg="addSp delSp modSp mod">
        <pc:chgData name="Skiles, Matthew" userId="bb9b5f1e-7301-452e-a4f0-46a9b1f017c7" providerId="ADAL" clId="{A5A50982-539F-430E-AEAF-2DE843505789}" dt="2026-01-14T20:52:22.356" v="330" actId="20577"/>
        <pc:sldMkLst>
          <pc:docMk/>
          <pc:sldMk cId="1338195067" sldId="287"/>
        </pc:sldMkLst>
        <pc:spChg chg="mod">
          <ac:chgData name="Skiles, Matthew" userId="bb9b5f1e-7301-452e-a4f0-46a9b1f017c7" providerId="ADAL" clId="{A5A50982-539F-430E-AEAF-2DE843505789}" dt="2026-01-14T20:52:22.356" v="330" actId="20577"/>
          <ac:spMkLst>
            <pc:docMk/>
            <pc:sldMk cId="1338195067" sldId="287"/>
            <ac:spMk id="5" creationId="{86F700E8-082C-CF00-265D-7423565C105C}"/>
          </ac:spMkLst>
        </pc:spChg>
        <pc:graphicFrameChg chg="modGraphic">
          <ac:chgData name="Skiles, Matthew" userId="bb9b5f1e-7301-452e-a4f0-46a9b1f017c7" providerId="ADAL" clId="{A5A50982-539F-430E-AEAF-2DE843505789}" dt="2026-01-14T20:50:20.789" v="325" actId="20577"/>
          <ac:graphicFrameMkLst>
            <pc:docMk/>
            <pc:sldMk cId="1338195067" sldId="287"/>
            <ac:graphicFrameMk id="6" creationId="{C46A8511-5131-39EF-0676-CE74C80847A6}"/>
          </ac:graphicFrameMkLst>
        </pc:graphicFrameChg>
        <pc:graphicFrameChg chg="add del mod">
          <ac:chgData name="Skiles, Matthew" userId="bb9b5f1e-7301-452e-a4f0-46a9b1f017c7" providerId="ADAL" clId="{A5A50982-539F-430E-AEAF-2DE843505789}" dt="2026-01-13T23:04:50.392" v="235" actId="478"/>
          <ac:graphicFrameMkLst>
            <pc:docMk/>
            <pc:sldMk cId="1338195067" sldId="287"/>
            <ac:graphicFrameMk id="7" creationId="{4504B907-414E-2A49-0284-F8E4DFEA5C26}"/>
          </ac:graphicFrameMkLst>
        </pc:graphicFrameChg>
        <pc:graphicFrameChg chg="add mod">
          <ac:chgData name="Skiles, Matthew" userId="bb9b5f1e-7301-452e-a4f0-46a9b1f017c7" providerId="ADAL" clId="{A5A50982-539F-430E-AEAF-2DE843505789}" dt="2026-01-13T23:04:57.503" v="237" actId="1076"/>
          <ac:graphicFrameMkLst>
            <pc:docMk/>
            <pc:sldMk cId="1338195067" sldId="287"/>
            <ac:graphicFrameMk id="9" creationId="{A9F5F6C6-AD41-7DBB-D77D-EBCA1926C043}"/>
          </ac:graphicFrameMkLst>
        </pc:graphicFrameChg>
        <pc:picChg chg="add del mod">
          <ac:chgData name="Skiles, Matthew" userId="bb9b5f1e-7301-452e-a4f0-46a9b1f017c7" providerId="ADAL" clId="{A5A50982-539F-430E-AEAF-2DE843505789}" dt="2026-01-13T23:01:18.927" v="227" actId="478"/>
          <ac:picMkLst>
            <pc:docMk/>
            <pc:sldMk cId="1338195067" sldId="287"/>
            <ac:picMk id="6" creationId="{1B2B0157-27CD-4413-08C0-953DD26D8D53}"/>
          </ac:picMkLst>
        </pc:picChg>
        <pc:picChg chg="add mod">
          <ac:chgData name="Skiles, Matthew" userId="bb9b5f1e-7301-452e-a4f0-46a9b1f017c7" providerId="ADAL" clId="{A5A50982-539F-430E-AEAF-2DE843505789}" dt="2026-01-13T23:01:57.851" v="234" actId="1076"/>
          <ac:picMkLst>
            <pc:docMk/>
            <pc:sldMk cId="1338195067" sldId="287"/>
            <ac:picMk id="8" creationId="{43EE62AC-B174-84B3-D74F-213EC456AD34}"/>
          </ac:picMkLst>
        </pc:picChg>
      </pc:sldChg>
      <pc:sldChg chg="modSp mod">
        <pc:chgData name="Skiles, Matthew" userId="bb9b5f1e-7301-452e-a4f0-46a9b1f017c7" providerId="ADAL" clId="{A5A50982-539F-430E-AEAF-2DE843505789}" dt="2026-01-14T16:38:52.772" v="305" actId="20577"/>
        <pc:sldMkLst>
          <pc:docMk/>
          <pc:sldMk cId="3003806868" sldId="289"/>
        </pc:sldMkLst>
        <pc:spChg chg="mod">
          <ac:chgData name="Skiles, Matthew" userId="bb9b5f1e-7301-452e-a4f0-46a9b1f017c7" providerId="ADAL" clId="{A5A50982-539F-430E-AEAF-2DE843505789}" dt="2026-01-14T16:38:52.772" v="305" actId="20577"/>
          <ac:spMkLst>
            <pc:docMk/>
            <pc:sldMk cId="3003806868" sldId="289"/>
            <ac:spMk id="3" creationId="{00000000-0000-0000-0000-000000000000}"/>
          </ac:spMkLst>
        </pc:spChg>
      </pc:sldChg>
      <pc:sldChg chg="modSp mod">
        <pc:chgData name="Skiles, Matthew" userId="bb9b5f1e-7301-452e-a4f0-46a9b1f017c7" providerId="ADAL" clId="{A5A50982-539F-430E-AEAF-2DE843505789}" dt="2026-01-14T16:02:02.597" v="272" actId="20577"/>
        <pc:sldMkLst>
          <pc:docMk/>
          <pc:sldMk cId="2461167998" sldId="302"/>
        </pc:sldMkLst>
        <pc:spChg chg="mod">
          <ac:chgData name="Skiles, Matthew" userId="bb9b5f1e-7301-452e-a4f0-46a9b1f017c7" providerId="ADAL" clId="{A5A50982-539F-430E-AEAF-2DE843505789}" dt="2026-01-14T16:02:02.597" v="272" actId="20577"/>
          <ac:spMkLst>
            <pc:docMk/>
            <pc:sldMk cId="2461167998" sldId="302"/>
            <ac:spMk id="3" creationId="{7D564F88-B3F5-2B3D-075C-716E3F68408F}"/>
          </ac:spMkLst>
        </pc:spChg>
      </pc:sldChg>
    </pc:docChg>
  </pc:docChgLst>
  <pc:docChgLst>
    <pc:chgData name="Skiles, Matthew" userId="bb9b5f1e-7301-452e-a4f0-46a9b1f017c7" providerId="ADAL" clId="{F29CC7AF-1C66-4CEE-A05A-7BE450E78413}"/>
    <pc:docChg chg="undo custSel modSld">
      <pc:chgData name="Skiles, Matthew" userId="bb9b5f1e-7301-452e-a4f0-46a9b1f017c7" providerId="ADAL" clId="{F29CC7AF-1C66-4CEE-A05A-7BE450E78413}" dt="2025-01-22T03:18:27.610" v="108" actId="1076"/>
      <pc:docMkLst>
        <pc:docMk/>
      </pc:docMkLst>
      <pc:sldChg chg="addSp delSp modSp mod">
        <pc:chgData name="Skiles, Matthew" userId="bb9b5f1e-7301-452e-a4f0-46a9b1f017c7" providerId="ADAL" clId="{F29CC7AF-1C66-4CEE-A05A-7BE450E78413}" dt="2025-01-22T03:18:27.610" v="108" actId="1076"/>
        <pc:sldMkLst>
          <pc:docMk/>
          <pc:sldMk cId="1338195067" sldId="287"/>
        </pc:sldMkLst>
      </pc:sldChg>
      <pc:sldChg chg="addSp delSp modSp mod addCm">
        <pc:chgData name="Skiles, Matthew" userId="bb9b5f1e-7301-452e-a4f0-46a9b1f017c7" providerId="ADAL" clId="{F29CC7AF-1C66-4CEE-A05A-7BE450E78413}" dt="2025-01-22T03:11:35.674" v="84" actId="1076"/>
        <pc:sldMkLst>
          <pc:docMk/>
          <pc:sldMk cId="3880448437" sldId="299"/>
        </pc:sldMkLst>
        <pc:extLst>
          <p:ext xmlns:p="http://schemas.openxmlformats.org/presentationml/2006/main" uri="{D6D511B9-2390-475A-947B-AFAB55BFBCF1}">
            <pc226:cmChg xmlns:pc226="http://schemas.microsoft.com/office/powerpoint/2022/06/main/command" chg="add">
              <pc226:chgData name="Skiles, Matthew" userId="bb9b5f1e-7301-452e-a4f0-46a9b1f017c7" providerId="ADAL" clId="{F29CC7AF-1C66-4CEE-A05A-7BE450E78413}" dt="2025-01-16T23:26:49.454" v="28"/>
              <pc2:cmMkLst xmlns:pc2="http://schemas.microsoft.com/office/powerpoint/2019/9/main/command">
                <pc:docMk/>
                <pc:sldMk cId="3880448437" sldId="299"/>
                <pc2:cmMk id="{C14A74B2-2970-4F86-9144-A70638BE8410}"/>
              </pc2:cmMkLst>
            </pc226:cmChg>
          </p:ext>
        </pc:extLst>
      </pc:sldChg>
      <pc:sldChg chg="addSp delSp modSp mod modCm">
        <pc:chgData name="Skiles, Matthew" userId="bb9b5f1e-7301-452e-a4f0-46a9b1f017c7" providerId="ADAL" clId="{F29CC7AF-1C66-4CEE-A05A-7BE450E78413}" dt="2025-01-22T03:10:26.969" v="72" actId="962"/>
        <pc:sldMkLst>
          <pc:docMk/>
          <pc:sldMk cId="877700947" sldId="300"/>
        </pc:sldMkLst>
        <pc:extLst>
          <p:ext xmlns:p="http://schemas.openxmlformats.org/presentationml/2006/main" uri="{D6D511B9-2390-475A-947B-AFAB55BFBCF1}">
            <pc226:cmChg xmlns:pc226="http://schemas.microsoft.com/office/powerpoint/2022/06/main/command" chg="">
              <pc226:chgData name="Skiles, Matthew" userId="bb9b5f1e-7301-452e-a4f0-46a9b1f017c7" providerId="ADAL" clId="{F29CC7AF-1C66-4CEE-A05A-7BE450E78413}" dt="2025-01-16T23:26:37.707" v="27"/>
              <pc2:cmMkLst xmlns:pc2="http://schemas.microsoft.com/office/powerpoint/2019/9/main/command">
                <pc:docMk/>
                <pc:sldMk cId="877700947" sldId="300"/>
                <pc2:cmMk id="{4725BA05-1DF1-4713-B009-BE4208F082CA}"/>
              </pc2:cmMkLst>
              <pc226:cmRplyChg chg="add">
                <pc226:chgData name="Skiles, Matthew" userId="bb9b5f1e-7301-452e-a4f0-46a9b1f017c7" providerId="ADAL" clId="{F29CC7AF-1C66-4CEE-A05A-7BE450E78413}" dt="2025-01-16T23:26:37.707" v="27"/>
                <pc2:cmRplyMkLst xmlns:pc2="http://schemas.microsoft.com/office/powerpoint/2019/9/main/command">
                  <pc:docMk/>
                  <pc:sldMk cId="877700947" sldId="300"/>
                  <pc2:cmMk id="{4725BA05-1DF1-4713-B009-BE4208F082CA}"/>
                  <pc2:cmRplyMk id="{1BAB2A05-6D6A-4E8E-823D-5ED9763C650A}"/>
                </pc2:cmRplyMkLst>
              </pc226:cmRplyChg>
            </pc226:cmChg>
          </p:ext>
        </pc:extLst>
      </pc:sldChg>
    </pc:docChg>
  </pc:docChgLst>
  <pc:docChgLst>
    <pc:chgData name="Skiles, Matthew" userId="bb9b5f1e-7301-452e-a4f0-46a9b1f017c7" providerId="ADAL" clId="{A05E0C52-B691-40D9-A401-5317533F63B1}"/>
    <pc:docChg chg="undo custSel modSld">
      <pc:chgData name="Skiles, Matthew" userId="bb9b5f1e-7301-452e-a4f0-46a9b1f017c7" providerId="ADAL" clId="{A05E0C52-B691-40D9-A401-5317533F63B1}" dt="2025-12-17T22:02:58.441" v="381" actId="13926"/>
      <pc:docMkLst>
        <pc:docMk/>
      </pc:docMkLst>
      <pc:sldChg chg="modSp mod">
        <pc:chgData name="Skiles, Matthew" userId="bb9b5f1e-7301-452e-a4f0-46a9b1f017c7" providerId="ADAL" clId="{A05E0C52-B691-40D9-A401-5317533F63B1}" dt="2025-12-17T17:30:01.228" v="15" actId="20577"/>
        <pc:sldMkLst>
          <pc:docMk/>
          <pc:sldMk cId="730603795" sldId="260"/>
        </pc:sldMkLst>
        <pc:spChg chg="mod">
          <ac:chgData name="Skiles, Matthew" userId="bb9b5f1e-7301-452e-a4f0-46a9b1f017c7" providerId="ADAL" clId="{A05E0C52-B691-40D9-A401-5317533F63B1}" dt="2025-12-17T17:30:01.228" v="15" actId="20577"/>
          <ac:spMkLst>
            <pc:docMk/>
            <pc:sldMk cId="730603795" sldId="260"/>
            <ac:spMk id="7" creationId="{00000000-0000-0000-0000-000000000000}"/>
          </ac:spMkLst>
        </pc:spChg>
      </pc:sldChg>
      <pc:sldChg chg="modSp mod">
        <pc:chgData name="Skiles, Matthew" userId="bb9b5f1e-7301-452e-a4f0-46a9b1f017c7" providerId="ADAL" clId="{A05E0C52-B691-40D9-A401-5317533F63B1}" dt="2025-12-17T21:25:17.566" v="276" actId="13926"/>
        <pc:sldMkLst>
          <pc:docMk/>
          <pc:sldMk cId="1324424397" sldId="261"/>
        </pc:sldMkLst>
        <pc:spChg chg="mod">
          <ac:chgData name="Skiles, Matthew" userId="bb9b5f1e-7301-452e-a4f0-46a9b1f017c7" providerId="ADAL" clId="{A05E0C52-B691-40D9-A401-5317533F63B1}" dt="2025-12-17T21:25:17.566" v="276" actId="13926"/>
          <ac:spMkLst>
            <pc:docMk/>
            <pc:sldMk cId="1324424397" sldId="261"/>
            <ac:spMk id="3" creationId="{00000000-0000-0000-0000-000000000000}"/>
          </ac:spMkLst>
        </pc:spChg>
      </pc:sldChg>
      <pc:sldChg chg="modSp mod">
        <pc:chgData name="Skiles, Matthew" userId="bb9b5f1e-7301-452e-a4f0-46a9b1f017c7" providerId="ADAL" clId="{A05E0C52-B691-40D9-A401-5317533F63B1}" dt="2025-12-17T21:25:29.662" v="277" actId="13926"/>
        <pc:sldMkLst>
          <pc:docMk/>
          <pc:sldMk cId="1329421053" sldId="276"/>
        </pc:sldMkLst>
        <pc:spChg chg="mod">
          <ac:chgData name="Skiles, Matthew" userId="bb9b5f1e-7301-452e-a4f0-46a9b1f017c7" providerId="ADAL" clId="{A05E0C52-B691-40D9-A401-5317533F63B1}" dt="2025-12-17T21:25:29.662" v="277" actId="13926"/>
          <ac:spMkLst>
            <pc:docMk/>
            <pc:sldMk cId="1329421053" sldId="276"/>
            <ac:spMk id="3" creationId="{00000000-0000-0000-0000-000000000000}"/>
          </ac:spMkLst>
        </pc:spChg>
      </pc:sldChg>
      <pc:sldChg chg="addSp delSp modSp mod">
        <pc:chgData name="Skiles, Matthew" userId="bb9b5f1e-7301-452e-a4f0-46a9b1f017c7" providerId="ADAL" clId="{A05E0C52-B691-40D9-A401-5317533F63B1}" dt="2025-12-17T22:02:58.441" v="381" actId="13926"/>
        <pc:sldMkLst>
          <pc:docMk/>
          <pc:sldMk cId="3292822540" sldId="281"/>
        </pc:sldMkLst>
        <pc:spChg chg="mod">
          <ac:chgData name="Skiles, Matthew" userId="bb9b5f1e-7301-452e-a4f0-46a9b1f017c7" providerId="ADAL" clId="{A05E0C52-B691-40D9-A401-5317533F63B1}" dt="2025-12-17T22:01:25.838" v="363" actId="20577"/>
          <ac:spMkLst>
            <pc:docMk/>
            <pc:sldMk cId="3292822540" sldId="281"/>
            <ac:spMk id="2" creationId="{00000000-0000-0000-0000-000000000000}"/>
          </ac:spMkLst>
        </pc:spChg>
        <pc:spChg chg="mod">
          <ac:chgData name="Skiles, Matthew" userId="bb9b5f1e-7301-452e-a4f0-46a9b1f017c7" providerId="ADAL" clId="{A05E0C52-B691-40D9-A401-5317533F63B1}" dt="2025-12-17T22:02:58.441" v="381" actId="13926"/>
          <ac:spMkLst>
            <pc:docMk/>
            <pc:sldMk cId="3292822540" sldId="281"/>
            <ac:spMk id="5" creationId="{00000000-0000-0000-0000-000000000000}"/>
          </ac:spMkLst>
        </pc:spChg>
      </pc:sldChg>
      <pc:sldChg chg="addSp delSp modSp mod">
        <pc:chgData name="Skiles, Matthew" userId="bb9b5f1e-7301-452e-a4f0-46a9b1f017c7" providerId="ADAL" clId="{A05E0C52-B691-40D9-A401-5317533F63B1}" dt="2025-12-17T22:02:50.068" v="378" actId="13926"/>
        <pc:sldMkLst>
          <pc:docMk/>
          <pc:sldMk cId="1573763005" sldId="282"/>
        </pc:sldMkLst>
        <pc:spChg chg="mod">
          <ac:chgData name="Skiles, Matthew" userId="bb9b5f1e-7301-452e-a4f0-46a9b1f017c7" providerId="ADAL" clId="{A05E0C52-B691-40D9-A401-5317533F63B1}" dt="2025-12-17T22:02:39.683" v="377" actId="20577"/>
          <ac:spMkLst>
            <pc:docMk/>
            <pc:sldMk cId="1573763005" sldId="282"/>
            <ac:spMk id="2" creationId="{00000000-0000-0000-0000-000000000000}"/>
          </ac:spMkLst>
        </pc:spChg>
        <pc:spChg chg="mod">
          <ac:chgData name="Skiles, Matthew" userId="bb9b5f1e-7301-452e-a4f0-46a9b1f017c7" providerId="ADAL" clId="{A05E0C52-B691-40D9-A401-5317533F63B1}" dt="2025-12-17T22:02:50.068" v="378" actId="13926"/>
          <ac:spMkLst>
            <pc:docMk/>
            <pc:sldMk cId="1573763005" sldId="282"/>
            <ac:spMk id="5" creationId="{00000000-0000-0000-0000-000000000000}"/>
          </ac:spMkLst>
        </pc:spChg>
      </pc:sldChg>
      <pc:sldChg chg="addSp delSp modSp mod">
        <pc:chgData name="Skiles, Matthew" userId="bb9b5f1e-7301-452e-a4f0-46a9b1f017c7" providerId="ADAL" clId="{A05E0C52-B691-40D9-A401-5317533F63B1}" dt="2025-12-17T21:28:04.629" v="324" actId="13926"/>
        <pc:sldMkLst>
          <pc:docMk/>
          <pc:sldMk cId="1077259590" sldId="283"/>
        </pc:sldMkLst>
        <pc:spChg chg="mod">
          <ac:chgData name="Skiles, Matthew" userId="bb9b5f1e-7301-452e-a4f0-46a9b1f017c7" providerId="ADAL" clId="{A05E0C52-B691-40D9-A401-5317533F63B1}" dt="2025-12-17T21:26:55.983" v="291" actId="20577"/>
          <ac:spMkLst>
            <pc:docMk/>
            <pc:sldMk cId="1077259590" sldId="283"/>
            <ac:spMk id="2" creationId="{00000000-0000-0000-0000-000000000000}"/>
          </ac:spMkLst>
        </pc:spChg>
        <pc:spChg chg="mod">
          <ac:chgData name="Skiles, Matthew" userId="bb9b5f1e-7301-452e-a4f0-46a9b1f017c7" providerId="ADAL" clId="{A05E0C52-B691-40D9-A401-5317533F63B1}" dt="2025-12-17T21:28:04.629" v="324" actId="13926"/>
          <ac:spMkLst>
            <pc:docMk/>
            <pc:sldMk cId="1077259590" sldId="283"/>
            <ac:spMk id="5" creationId="{00000000-0000-0000-0000-000000000000}"/>
          </ac:spMkLst>
        </pc:spChg>
      </pc:sldChg>
      <pc:sldChg chg="addSp delSp modSp mod">
        <pc:chgData name="Skiles, Matthew" userId="bb9b5f1e-7301-452e-a4f0-46a9b1f017c7" providerId="ADAL" clId="{A05E0C52-B691-40D9-A401-5317533F63B1}" dt="2025-12-17T18:02:39.114" v="33" actId="1076"/>
        <pc:sldMkLst>
          <pc:docMk/>
          <pc:sldMk cId="3221364341" sldId="285"/>
        </pc:sldMkLst>
        <pc:spChg chg="mod">
          <ac:chgData name="Skiles, Matthew" userId="bb9b5f1e-7301-452e-a4f0-46a9b1f017c7" providerId="ADAL" clId="{A05E0C52-B691-40D9-A401-5317533F63B1}" dt="2025-12-17T18:01:41.582" v="25" actId="20577"/>
          <ac:spMkLst>
            <pc:docMk/>
            <pc:sldMk cId="3221364341" sldId="285"/>
            <ac:spMk id="2" creationId="{00000000-0000-0000-0000-000000000000}"/>
          </ac:spMkLst>
        </pc:spChg>
      </pc:sldChg>
      <pc:sldChg chg="addSp delSp modSp mod">
        <pc:chgData name="Skiles, Matthew" userId="bb9b5f1e-7301-452e-a4f0-46a9b1f017c7" providerId="ADAL" clId="{A05E0C52-B691-40D9-A401-5317533F63B1}" dt="2025-12-17T21:41:31.064" v="346" actId="1076"/>
        <pc:sldMkLst>
          <pc:docMk/>
          <pc:sldMk cId="1338195067" sldId="287"/>
        </pc:sldMkLst>
      </pc:sldChg>
      <pc:sldChg chg="modSp mod">
        <pc:chgData name="Skiles, Matthew" userId="bb9b5f1e-7301-452e-a4f0-46a9b1f017c7" providerId="ADAL" clId="{A05E0C52-B691-40D9-A401-5317533F63B1}" dt="2025-12-17T21:28:45.608" v="329" actId="13926"/>
        <pc:sldMkLst>
          <pc:docMk/>
          <pc:sldMk cId="3003806868" sldId="289"/>
        </pc:sldMkLst>
        <pc:spChg chg="mod">
          <ac:chgData name="Skiles, Matthew" userId="bb9b5f1e-7301-452e-a4f0-46a9b1f017c7" providerId="ADAL" clId="{A05E0C52-B691-40D9-A401-5317533F63B1}" dt="2025-12-17T21:28:45.608" v="329" actId="13926"/>
          <ac:spMkLst>
            <pc:docMk/>
            <pc:sldMk cId="3003806868" sldId="289"/>
            <ac:spMk id="3" creationId="{00000000-0000-0000-0000-000000000000}"/>
          </ac:spMkLst>
        </pc:spChg>
      </pc:sldChg>
      <pc:sldChg chg="modSp mod">
        <pc:chgData name="Skiles, Matthew" userId="bb9b5f1e-7301-452e-a4f0-46a9b1f017c7" providerId="ADAL" clId="{A05E0C52-B691-40D9-A401-5317533F63B1}" dt="2025-12-17T21:29:26.696" v="334" actId="13926"/>
        <pc:sldMkLst>
          <pc:docMk/>
          <pc:sldMk cId="2563229912" sldId="292"/>
        </pc:sldMkLst>
        <pc:spChg chg="mod">
          <ac:chgData name="Skiles, Matthew" userId="bb9b5f1e-7301-452e-a4f0-46a9b1f017c7" providerId="ADAL" clId="{A05E0C52-B691-40D9-A401-5317533F63B1}" dt="2025-12-17T21:29:18.192" v="332" actId="13926"/>
          <ac:spMkLst>
            <pc:docMk/>
            <pc:sldMk cId="2563229912" sldId="292"/>
            <ac:spMk id="2" creationId="{00000000-0000-0000-0000-000000000000}"/>
          </ac:spMkLst>
        </pc:spChg>
      </pc:sldChg>
      <pc:sldChg chg="addSp delSp modSp mod">
        <pc:chgData name="Skiles, Matthew" userId="bb9b5f1e-7301-452e-a4f0-46a9b1f017c7" providerId="ADAL" clId="{A05E0C52-B691-40D9-A401-5317533F63B1}" dt="2025-12-17T18:46:21.102" v="192" actId="1076"/>
        <pc:sldMkLst>
          <pc:docMk/>
          <pc:sldMk cId="1756044365" sldId="296"/>
        </pc:sldMkLst>
        <pc:spChg chg="mod">
          <ac:chgData name="Skiles, Matthew" userId="bb9b5f1e-7301-452e-a4f0-46a9b1f017c7" providerId="ADAL" clId="{A05E0C52-B691-40D9-A401-5317533F63B1}" dt="2025-12-17T18:45:55.978" v="187" actId="20577"/>
          <ac:spMkLst>
            <pc:docMk/>
            <pc:sldMk cId="1756044365" sldId="296"/>
            <ac:spMk id="2" creationId="{00000000-0000-0000-0000-000000000000}"/>
          </ac:spMkLst>
        </pc:spChg>
      </pc:sldChg>
      <pc:sldChg chg="addSp delSp modSp mod">
        <pc:chgData name="Skiles, Matthew" userId="bb9b5f1e-7301-452e-a4f0-46a9b1f017c7" providerId="ADAL" clId="{A05E0C52-B691-40D9-A401-5317533F63B1}" dt="2025-12-17T18:48:16.614" v="231" actId="167"/>
        <pc:sldMkLst>
          <pc:docMk/>
          <pc:sldMk cId="2309081026" sldId="297"/>
        </pc:sldMkLst>
        <pc:spChg chg="mod">
          <ac:chgData name="Skiles, Matthew" userId="bb9b5f1e-7301-452e-a4f0-46a9b1f017c7" providerId="ADAL" clId="{A05E0C52-B691-40D9-A401-5317533F63B1}" dt="2025-12-17T18:46:29.441" v="196" actId="20577"/>
          <ac:spMkLst>
            <pc:docMk/>
            <pc:sldMk cId="2309081026" sldId="297"/>
            <ac:spMk id="2" creationId="{00000000-0000-0000-0000-000000000000}"/>
          </ac:spMkLst>
        </pc:spChg>
      </pc:sldChg>
      <pc:sldChg chg="modSp mod">
        <pc:chgData name="Skiles, Matthew" userId="bb9b5f1e-7301-452e-a4f0-46a9b1f017c7" providerId="ADAL" clId="{A05E0C52-B691-40D9-A401-5317533F63B1}" dt="2025-12-17T21:28:14.414" v="325" actId="13926"/>
        <pc:sldMkLst>
          <pc:docMk/>
          <pc:sldMk cId="3026021939" sldId="298"/>
        </pc:sldMkLst>
      </pc:sldChg>
      <pc:sldChg chg="addSp delSp modSp mod">
        <pc:chgData name="Skiles, Matthew" userId="bb9b5f1e-7301-452e-a4f0-46a9b1f017c7" providerId="ADAL" clId="{A05E0C52-B691-40D9-A401-5317533F63B1}" dt="2025-12-17T18:45:35.572" v="183" actId="14100"/>
        <pc:sldMkLst>
          <pc:docMk/>
          <pc:sldMk cId="3880448437" sldId="299"/>
        </pc:sldMkLst>
        <pc:spChg chg="mod">
          <ac:chgData name="Skiles, Matthew" userId="bb9b5f1e-7301-452e-a4f0-46a9b1f017c7" providerId="ADAL" clId="{A05E0C52-B691-40D9-A401-5317533F63B1}" dt="2025-12-17T18:44:27.218" v="168" actId="20577"/>
          <ac:spMkLst>
            <pc:docMk/>
            <pc:sldMk cId="3880448437" sldId="299"/>
            <ac:spMk id="2" creationId="{00000000-0000-0000-0000-000000000000}"/>
          </ac:spMkLst>
        </pc:spChg>
      </pc:sldChg>
      <pc:sldChg chg="addSp delSp modSp mod">
        <pc:chgData name="Skiles, Matthew" userId="bb9b5f1e-7301-452e-a4f0-46a9b1f017c7" providerId="ADAL" clId="{A05E0C52-B691-40D9-A401-5317533F63B1}" dt="2025-12-17T18:44:15.512" v="164" actId="1076"/>
        <pc:sldMkLst>
          <pc:docMk/>
          <pc:sldMk cId="877700947" sldId="300"/>
        </pc:sldMkLst>
        <pc:spChg chg="mod">
          <ac:chgData name="Skiles, Matthew" userId="bb9b5f1e-7301-452e-a4f0-46a9b1f017c7" providerId="ADAL" clId="{A05E0C52-B691-40D9-A401-5317533F63B1}" dt="2025-12-17T18:44:05.803" v="163" actId="20577"/>
          <ac:spMkLst>
            <pc:docMk/>
            <pc:sldMk cId="877700947" sldId="300"/>
            <ac:spMk id="2" creationId="{00000000-0000-0000-0000-000000000000}"/>
          </ac:spMkLst>
        </pc:spChg>
      </pc:sldChg>
      <pc:sldChg chg="modSp mod">
        <pc:chgData name="Skiles, Matthew" userId="bb9b5f1e-7301-452e-a4f0-46a9b1f017c7" providerId="ADAL" clId="{A05E0C52-B691-40D9-A401-5317533F63B1}" dt="2025-12-17T21:25:09.258" v="274" actId="13926"/>
        <pc:sldMkLst>
          <pc:docMk/>
          <pc:sldMk cId="2461167998" sldId="302"/>
        </pc:sldMkLst>
        <pc:spChg chg="mod">
          <ac:chgData name="Skiles, Matthew" userId="bb9b5f1e-7301-452e-a4f0-46a9b1f017c7" providerId="ADAL" clId="{A05E0C52-B691-40D9-A401-5317533F63B1}" dt="2025-12-17T17:30:11.143" v="17" actId="20577"/>
          <ac:spMkLst>
            <pc:docMk/>
            <pc:sldMk cId="2461167998" sldId="302"/>
            <ac:spMk id="2" creationId="{7A424C5A-685E-D3CD-4A03-2E5F7A0F4477}"/>
          </ac:spMkLst>
        </pc:spChg>
        <pc:spChg chg="mod">
          <ac:chgData name="Skiles, Matthew" userId="bb9b5f1e-7301-452e-a4f0-46a9b1f017c7" providerId="ADAL" clId="{A05E0C52-B691-40D9-A401-5317533F63B1}" dt="2025-12-17T21:25:09.258" v="274" actId="13926"/>
          <ac:spMkLst>
            <pc:docMk/>
            <pc:sldMk cId="2461167998" sldId="302"/>
            <ac:spMk id="3" creationId="{7D564F88-B3F5-2B3D-075C-716E3F68408F}"/>
          </ac:spMkLst>
        </pc:spChg>
      </pc:sldChg>
    </pc:docChg>
  </pc:docChgLst>
  <pc:docChgLst>
    <pc:chgData name="Carswell, Cory" userId="c63747d5-e4be-47e4-a834-0d38b13ff3ae" providerId="ADAL" clId="{7C943267-9060-463D-8289-8DFEB8CBDCE1}"/>
    <pc:docChg chg="undo redo custSel modSld">
      <pc:chgData name="Carswell, Cory" userId="c63747d5-e4be-47e4-a834-0d38b13ff3ae" providerId="ADAL" clId="{7C943267-9060-463D-8289-8DFEB8CBDCE1}" dt="2025-01-17T00:16:38.677" v="1014" actId="20577"/>
      <pc:docMkLst>
        <pc:docMk/>
      </pc:docMkLst>
      <pc:sldChg chg="modSp mod">
        <pc:chgData name="Carswell, Cory" userId="c63747d5-e4be-47e4-a834-0d38b13ff3ae" providerId="ADAL" clId="{7C943267-9060-463D-8289-8DFEB8CBDCE1}" dt="2025-01-15T19:14:21.790" v="2" actId="13926"/>
        <pc:sldMkLst>
          <pc:docMk/>
          <pc:sldMk cId="730603795" sldId="260"/>
        </pc:sldMkLst>
      </pc:sldChg>
      <pc:sldChg chg="modSp mod addCm">
        <pc:chgData name="Carswell, Cory" userId="c63747d5-e4be-47e4-a834-0d38b13ff3ae" providerId="ADAL" clId="{7C943267-9060-463D-8289-8DFEB8CBDCE1}" dt="2025-01-16T00:47:31.263" v="936" actId="13926"/>
        <pc:sldMkLst>
          <pc:docMk/>
          <pc:sldMk cId="1324424397" sldId="261"/>
        </pc:sldMkLst>
        <pc:extLst>
          <p:ext xmlns:p="http://schemas.openxmlformats.org/presentationml/2006/main" uri="{D6D511B9-2390-475A-947B-AFAB55BFBCF1}">
            <pc226:cmChg xmlns:pc226="http://schemas.microsoft.com/office/powerpoint/2022/06/main/command" chg="add">
              <pc226:chgData name="Carswell, Cory" userId="c63747d5-e4be-47e4-a834-0d38b13ff3ae" providerId="ADAL" clId="{7C943267-9060-463D-8289-8DFEB8CBDCE1}" dt="2025-01-15T21:43:57.668" v="550"/>
              <pc2:cmMkLst xmlns:pc2="http://schemas.microsoft.com/office/powerpoint/2019/9/main/command">
                <pc:docMk/>
                <pc:sldMk cId="1324424397" sldId="261"/>
                <pc2:cmMk id="{6E8201D7-9500-461E-90AA-8AD134B09DA1}"/>
              </pc2:cmMkLst>
            </pc226:cmChg>
          </p:ext>
        </pc:extLst>
      </pc:sldChg>
      <pc:sldChg chg="modSp mod">
        <pc:chgData name="Carswell, Cory" userId="c63747d5-e4be-47e4-a834-0d38b13ff3ae" providerId="ADAL" clId="{7C943267-9060-463D-8289-8DFEB8CBDCE1}" dt="2025-01-16T22:38:39.158" v="1009" actId="20577"/>
        <pc:sldMkLst>
          <pc:docMk/>
          <pc:sldMk cId="1329421053" sldId="276"/>
        </pc:sldMkLst>
      </pc:sldChg>
      <pc:sldChg chg="addSp delSp modSp mod">
        <pc:chgData name="Carswell, Cory" userId="c63747d5-e4be-47e4-a834-0d38b13ff3ae" providerId="ADAL" clId="{7C943267-9060-463D-8289-8DFEB8CBDCE1}" dt="2025-01-16T00:37:27.171" v="931" actId="13926"/>
        <pc:sldMkLst>
          <pc:docMk/>
          <pc:sldMk cId="3292822540" sldId="281"/>
        </pc:sldMkLst>
      </pc:sldChg>
      <pc:sldChg chg="addSp delSp modSp mod">
        <pc:chgData name="Carswell, Cory" userId="c63747d5-e4be-47e4-a834-0d38b13ff3ae" providerId="ADAL" clId="{7C943267-9060-463D-8289-8DFEB8CBDCE1}" dt="2025-01-16T15:33:47.815" v="956" actId="20577"/>
        <pc:sldMkLst>
          <pc:docMk/>
          <pc:sldMk cId="1573763005" sldId="282"/>
        </pc:sldMkLst>
      </pc:sldChg>
      <pc:sldChg chg="modSp mod">
        <pc:chgData name="Carswell, Cory" userId="c63747d5-e4be-47e4-a834-0d38b13ff3ae" providerId="ADAL" clId="{7C943267-9060-463D-8289-8DFEB8CBDCE1}" dt="2025-01-15T22:25:47.727" v="644" actId="13926"/>
        <pc:sldMkLst>
          <pc:docMk/>
          <pc:sldMk cId="1077259590" sldId="283"/>
        </pc:sldMkLst>
      </pc:sldChg>
      <pc:sldChg chg="modSp mod">
        <pc:chgData name="Carswell, Cory" userId="c63747d5-e4be-47e4-a834-0d38b13ff3ae" providerId="ADAL" clId="{7C943267-9060-463D-8289-8DFEB8CBDCE1}" dt="2025-01-15T21:32:59.981" v="462" actId="20577"/>
        <pc:sldMkLst>
          <pc:docMk/>
          <pc:sldMk cId="3221364341" sldId="285"/>
        </pc:sldMkLst>
      </pc:sldChg>
      <pc:sldChg chg="addSp delSp modSp mod">
        <pc:chgData name="Carswell, Cory" userId="c63747d5-e4be-47e4-a834-0d38b13ff3ae" providerId="ADAL" clId="{7C943267-9060-463D-8289-8DFEB8CBDCE1}" dt="2025-01-15T22:20:49.523" v="626" actId="1076"/>
        <pc:sldMkLst>
          <pc:docMk/>
          <pc:sldMk cId="1338195067" sldId="287"/>
        </pc:sldMkLst>
      </pc:sldChg>
      <pc:sldChg chg="modSp mod">
        <pc:chgData name="Carswell, Cory" userId="c63747d5-e4be-47e4-a834-0d38b13ff3ae" providerId="ADAL" clId="{7C943267-9060-463D-8289-8DFEB8CBDCE1}" dt="2025-01-16T00:04:18.752" v="712" actId="13926"/>
        <pc:sldMkLst>
          <pc:docMk/>
          <pc:sldMk cId="3003806868" sldId="289"/>
        </pc:sldMkLst>
      </pc:sldChg>
      <pc:sldChg chg="modSp mod">
        <pc:chgData name="Carswell, Cory" userId="c63747d5-e4be-47e4-a834-0d38b13ff3ae" providerId="ADAL" clId="{7C943267-9060-463D-8289-8DFEB8CBDCE1}" dt="2025-01-17T00:16:38.677" v="1014" actId="20577"/>
        <pc:sldMkLst>
          <pc:docMk/>
          <pc:sldMk cId="2563229912" sldId="292"/>
        </pc:sldMkLst>
      </pc:sldChg>
      <pc:sldChg chg="modSp mod">
        <pc:chgData name="Carswell, Cory" userId="c63747d5-e4be-47e4-a834-0d38b13ff3ae" providerId="ADAL" clId="{7C943267-9060-463D-8289-8DFEB8CBDCE1}" dt="2025-01-15T19:19:38.417" v="22" actId="14826"/>
        <pc:sldMkLst>
          <pc:docMk/>
          <pc:sldMk cId="1756044365" sldId="296"/>
        </pc:sldMkLst>
      </pc:sldChg>
      <pc:sldChg chg="modSp mod">
        <pc:chgData name="Carswell, Cory" userId="c63747d5-e4be-47e4-a834-0d38b13ff3ae" providerId="ADAL" clId="{7C943267-9060-463D-8289-8DFEB8CBDCE1}" dt="2025-01-16T22:38:18.920" v="990" actId="6549"/>
        <pc:sldMkLst>
          <pc:docMk/>
          <pc:sldMk cId="2309081026" sldId="297"/>
        </pc:sldMkLst>
      </pc:sldChg>
      <pc:sldChg chg="modSp mod">
        <pc:chgData name="Carswell, Cory" userId="c63747d5-e4be-47e4-a834-0d38b13ff3ae" providerId="ADAL" clId="{7C943267-9060-463D-8289-8DFEB8CBDCE1}" dt="2025-01-16T22:38:09.606" v="979" actId="6549"/>
        <pc:sldMkLst>
          <pc:docMk/>
          <pc:sldMk cId="3880448437" sldId="299"/>
        </pc:sldMkLst>
      </pc:sldChg>
      <pc:sldChg chg="modSp mod modCm">
        <pc:chgData name="Carswell, Cory" userId="c63747d5-e4be-47e4-a834-0d38b13ff3ae" providerId="ADAL" clId="{7C943267-9060-463D-8289-8DFEB8CBDCE1}" dt="2025-01-16T22:37:49.805" v="968" actId="6549"/>
        <pc:sldMkLst>
          <pc:docMk/>
          <pc:sldMk cId="877700947" sldId="300"/>
        </pc:sldMkLst>
        <pc:extLst>
          <p:ext xmlns:p="http://schemas.openxmlformats.org/presentationml/2006/main" uri="{D6D511B9-2390-475A-947B-AFAB55BFBCF1}">
            <pc226:cmChg xmlns:pc226="http://schemas.microsoft.com/office/powerpoint/2022/06/main/command" chg="mod">
              <pc226:chgData name="Carswell, Cory" userId="c63747d5-e4be-47e4-a834-0d38b13ff3ae" providerId="ADAL" clId="{7C943267-9060-463D-8289-8DFEB8CBDCE1}" dt="2025-01-16T22:37:49.805" v="968" actId="6549"/>
              <pc2:cmMkLst xmlns:pc2="http://schemas.microsoft.com/office/powerpoint/2019/9/main/command">
                <pc:docMk/>
                <pc:sldMk cId="877700947" sldId="300"/>
                <pc2:cmMk id="{0A1826AE-E905-4180-9D79-AC2D6D1D6404}"/>
              </pc2:cmMkLst>
              <pc226:cmRplyChg chg="add">
                <pc226:chgData name="Carswell, Cory" userId="c63747d5-e4be-47e4-a834-0d38b13ff3ae" providerId="ADAL" clId="{7C943267-9060-463D-8289-8DFEB8CBDCE1}" dt="2025-01-16T22:37:45.030" v="957"/>
                <pc2:cmRplyMkLst xmlns:pc2="http://schemas.microsoft.com/office/powerpoint/2019/9/main/command">
                  <pc:docMk/>
                  <pc:sldMk cId="877700947" sldId="300"/>
                  <pc2:cmMk id="{0A1826AE-E905-4180-9D79-AC2D6D1D6404}"/>
                  <pc2:cmRplyMk id="{7222D11A-3CB3-4B60-9C7F-F18D96455092}"/>
                </pc2:cmRplyMkLst>
              </pc226:cmRplyChg>
            </pc226:cmChg>
          </p:ext>
        </pc:extLst>
      </pc:sldChg>
      <pc:sldChg chg="modSp mod">
        <pc:chgData name="Carswell, Cory" userId="c63747d5-e4be-47e4-a834-0d38b13ff3ae" providerId="ADAL" clId="{7C943267-9060-463D-8289-8DFEB8CBDCE1}" dt="2025-01-15T19:22:42.871" v="49" actId="13926"/>
        <pc:sldMkLst>
          <pc:docMk/>
          <pc:sldMk cId="2993005764" sldId="302"/>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1/14/2026</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1/14/2026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3652501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11</a:t>
            </a:fld>
            <a:endParaRPr lang="en-US"/>
          </a:p>
        </p:txBody>
      </p:sp>
    </p:spTree>
    <p:extLst>
      <p:ext uri="{BB962C8B-B14F-4D97-AF65-F5344CB8AC3E}">
        <p14:creationId xmlns:p14="http://schemas.microsoft.com/office/powerpoint/2010/main" val="5584415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12</a:t>
            </a:fld>
            <a:endParaRPr lang="en-US"/>
          </a:p>
        </p:txBody>
      </p:sp>
    </p:spTree>
    <p:extLst>
      <p:ext uri="{BB962C8B-B14F-4D97-AF65-F5344CB8AC3E}">
        <p14:creationId xmlns:p14="http://schemas.microsoft.com/office/powerpoint/2010/main" val="13494045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13</a:t>
            </a:fld>
            <a:endParaRPr lang="en-US"/>
          </a:p>
        </p:txBody>
      </p:sp>
    </p:spTree>
    <p:extLst>
      <p:ext uri="{BB962C8B-B14F-4D97-AF65-F5344CB8AC3E}">
        <p14:creationId xmlns:p14="http://schemas.microsoft.com/office/powerpoint/2010/main" val="8667538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14</a:t>
            </a:fld>
            <a:endParaRPr lang="en-US"/>
          </a:p>
        </p:txBody>
      </p:sp>
    </p:spTree>
    <p:extLst>
      <p:ext uri="{BB962C8B-B14F-4D97-AF65-F5344CB8AC3E}">
        <p14:creationId xmlns:p14="http://schemas.microsoft.com/office/powerpoint/2010/main" val="3535303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16</a:t>
            </a:fld>
            <a:endParaRPr lang="en-US"/>
          </a:p>
        </p:txBody>
      </p:sp>
    </p:spTree>
    <p:extLst>
      <p:ext uri="{BB962C8B-B14F-4D97-AF65-F5344CB8AC3E}">
        <p14:creationId xmlns:p14="http://schemas.microsoft.com/office/powerpoint/2010/main" val="18074392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17</a:t>
            </a:fld>
            <a:endParaRPr lang="en-US"/>
          </a:p>
        </p:txBody>
      </p:sp>
    </p:spTree>
    <p:extLst>
      <p:ext uri="{BB962C8B-B14F-4D97-AF65-F5344CB8AC3E}">
        <p14:creationId xmlns:p14="http://schemas.microsoft.com/office/powerpoint/2010/main" val="12178034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18</a:t>
            </a:fld>
            <a:endParaRPr lang="en-US"/>
          </a:p>
        </p:txBody>
      </p:sp>
    </p:spTree>
    <p:extLst>
      <p:ext uri="{BB962C8B-B14F-4D97-AF65-F5344CB8AC3E}">
        <p14:creationId xmlns:p14="http://schemas.microsoft.com/office/powerpoint/2010/main" val="23523082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035808-8499-89D9-F6EF-B15A4E93979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0053936-54F0-F36D-3191-BBE1B161F9B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153BD43-06D9-92F7-8318-4E091EAD5FA1}"/>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37F93F28-BF2D-334B-8FD5-4EF630B66C12}"/>
              </a:ext>
            </a:extLst>
          </p:cNvPr>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37687068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13819080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3220685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7658384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9667104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n-US" b="0"/>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40841458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18851398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a:p>
        </p:txBody>
      </p:sp>
    </p:spTree>
    <p:extLst>
      <p:ext uri="{BB962C8B-B14F-4D97-AF65-F5344CB8AC3E}">
        <p14:creationId xmlns:p14="http://schemas.microsoft.com/office/powerpoint/2010/main" val="23912166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p>
            <a:endParaRPr lang="en-US"/>
          </a:p>
        </p:txBody>
      </p:sp>
      <p:sp>
        <p:nvSpPr>
          <p:cNvPr id="6" name="Content Placeholder 5"/>
          <p:cNvSpPr>
            <a:spLocks noGrp="1"/>
          </p:cNvSpPr>
          <p:nvPr>
            <p:ph sz="half" idx="2"/>
          </p:nvPr>
        </p:nvSpPr>
        <p:spPr>
          <a:xfrm>
            <a:off x="4629150" y="990601"/>
            <a:ext cx="3886200" cy="4800600"/>
          </a:xfrm>
          <a:prstGeom prst="rect">
            <a:avLst/>
          </a:prstGeom>
        </p:spPr>
        <p:txBody>
          <a:body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1212311" cy="246221"/>
          </a:xfrm>
          <a:prstGeom prst="rect">
            <a:avLst/>
          </a:prstGeom>
          <a:noFill/>
        </p:spPr>
        <p:txBody>
          <a:bodyPr wrap="square" rtlCol="0">
            <a:spAutoFit/>
          </a:bodyPr>
          <a:lstStyle/>
          <a:p>
            <a:pPr algn="l"/>
            <a:r>
              <a:rPr lang="en-US" sz="1000" b="0" baseline="0">
                <a:solidFill>
                  <a:schemeClr val="tx1"/>
                </a:solidFill>
              </a:rPr>
              <a:t>ERCOT Public</a:t>
            </a:r>
            <a:endParaRPr lang="en-US" sz="1000" b="0">
              <a:solidFill>
                <a:schemeClr val="tx1"/>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657600" y="1828800"/>
            <a:ext cx="5181600" cy="3570208"/>
          </a:xfrm>
          <a:prstGeom prst="rect">
            <a:avLst/>
          </a:prstGeom>
          <a:noFill/>
        </p:spPr>
        <p:txBody>
          <a:bodyPr wrap="square" lIns="91440" tIns="45720" rIns="91440" bIns="45720" rtlCol="0" anchor="t">
            <a:spAutoFit/>
          </a:bodyPr>
          <a:lstStyle/>
          <a:p>
            <a:r>
              <a:rPr lang="en-US" sz="2000" b="1">
                <a:solidFill>
                  <a:schemeClr val="tx2"/>
                </a:solidFill>
              </a:rPr>
              <a:t>Annual Review of the Market Impacts of Reliability Unit Commitments</a:t>
            </a:r>
          </a:p>
          <a:p>
            <a:endParaRPr lang="en-US" sz="2000" b="1"/>
          </a:p>
          <a:p>
            <a:r>
              <a:rPr lang="en-US" sz="2000" b="1">
                <a:solidFill>
                  <a:schemeClr val="tx2"/>
                </a:solidFill>
              </a:rPr>
              <a:t>Analysis of 2025</a:t>
            </a:r>
            <a:endParaRPr lang="en-US" sz="2000" b="1">
              <a:solidFill>
                <a:schemeClr val="tx2"/>
              </a:solidFill>
              <a:cs typeface="Arial"/>
            </a:endParaRPr>
          </a:p>
          <a:p>
            <a:endParaRPr lang="en-US" sz="2000"/>
          </a:p>
          <a:p>
            <a:r>
              <a:rPr lang="en-US" i="1">
                <a:solidFill>
                  <a:schemeClr val="tx2"/>
                </a:solidFill>
              </a:rPr>
              <a:t>Zhengguo Chu</a:t>
            </a:r>
            <a:endParaRPr lang="en-US">
              <a:solidFill>
                <a:schemeClr val="tx2"/>
              </a:solidFill>
            </a:endParaRPr>
          </a:p>
          <a:p>
            <a:r>
              <a:rPr lang="en-US" i="1">
                <a:solidFill>
                  <a:schemeClr val="tx2"/>
                </a:solidFill>
                <a:cs typeface="Arial"/>
              </a:rPr>
              <a:t>Supervisor, Market Analysis</a:t>
            </a:r>
          </a:p>
          <a:p>
            <a:endParaRPr lang="en-US">
              <a:solidFill>
                <a:schemeClr val="tx2"/>
              </a:solidFill>
            </a:endParaRPr>
          </a:p>
          <a:p>
            <a:r>
              <a:rPr lang="en-US">
                <a:solidFill>
                  <a:schemeClr val="tx2"/>
                </a:solidFill>
              </a:rPr>
              <a:t>TAC</a:t>
            </a:r>
            <a:endParaRPr lang="en-US">
              <a:solidFill>
                <a:schemeClr val="tx2"/>
              </a:solidFill>
              <a:cs typeface="Arial"/>
            </a:endParaRPr>
          </a:p>
          <a:p>
            <a:r>
              <a:rPr lang="en-US">
                <a:solidFill>
                  <a:schemeClr val="tx2"/>
                </a:solidFill>
              </a:rPr>
              <a:t>January 21, 2026</a:t>
            </a:r>
            <a:endParaRPr lang="en-US">
              <a:solidFill>
                <a:schemeClr val="tx2"/>
              </a:solidFill>
              <a:cs typeface="Arial"/>
            </a:endParaRPr>
          </a:p>
          <a:p>
            <a:endParaRPr lang="en-US">
              <a:solidFill>
                <a:schemeClr val="tx2"/>
              </a:solidFill>
            </a:endParaRPr>
          </a:p>
          <a:p>
            <a:r>
              <a:rPr lang="en-US">
                <a:solidFill>
                  <a:schemeClr val="tx2"/>
                </a:solidFill>
              </a:rPr>
              <a:t>ERCOT Public</a:t>
            </a:r>
            <a:endParaRPr lang="en-US">
              <a:solidFill>
                <a:schemeClr val="tx2"/>
              </a:solidFill>
              <a:cs typeface="Arial"/>
            </a:endParaRPr>
          </a:p>
        </p:txBody>
      </p:sp>
    </p:spTree>
    <p:extLst>
      <p:ext uri="{BB962C8B-B14F-4D97-AF65-F5344CB8AC3E}">
        <p14:creationId xmlns:p14="http://schemas.microsoft.com/office/powerpoint/2010/main" val="730603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picture containing table&#10;&#10;AI-generated content may be incorrect.">
            <a:extLst>
              <a:ext uri="{FF2B5EF4-FFF2-40B4-BE49-F238E27FC236}">
                <a16:creationId xmlns:a16="http://schemas.microsoft.com/office/drawing/2014/main" id="{523B4660-1816-B472-1980-6182FB45AA0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0001" y="3711257"/>
            <a:ext cx="6227064" cy="2490006"/>
          </a:xfrm>
          <a:prstGeom prst="rect">
            <a:avLst/>
          </a:prstGeom>
        </p:spPr>
      </p:pic>
      <p:sp>
        <p:nvSpPr>
          <p:cNvPr id="2" name="Title 1"/>
          <p:cNvSpPr>
            <a:spLocks noGrp="1"/>
          </p:cNvSpPr>
          <p:nvPr>
            <p:ph type="title"/>
          </p:nvPr>
        </p:nvSpPr>
        <p:spPr>
          <a:xfrm>
            <a:off x="381000" y="243682"/>
            <a:ext cx="8458200" cy="746918"/>
          </a:xfrm>
        </p:spPr>
        <p:txBody>
          <a:bodyPr/>
          <a:lstStyle/>
          <a:p>
            <a:r>
              <a:rPr lang="en-US" sz="2400"/>
              <a:t>RUC-Effective Resource-Hours by Resource Age, 2022 - 2025</a:t>
            </a:r>
          </a:p>
        </p:txBody>
      </p:sp>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a:p>
        </p:txBody>
      </p:sp>
      <p:sp>
        <p:nvSpPr>
          <p:cNvPr id="7" name="TextBox 6">
            <a:extLst>
              <a:ext uri="{FF2B5EF4-FFF2-40B4-BE49-F238E27FC236}">
                <a16:creationId xmlns:a16="http://schemas.microsoft.com/office/drawing/2014/main" id="{259C8F87-39A7-4E77-B01A-BFE5616552CF}"/>
              </a:ext>
            </a:extLst>
          </p:cNvPr>
          <p:cNvSpPr txBox="1"/>
          <p:nvPr/>
        </p:nvSpPr>
        <p:spPr>
          <a:xfrm>
            <a:off x="4036483" y="3515683"/>
            <a:ext cx="1064381" cy="307777"/>
          </a:xfrm>
          <a:prstGeom prst="rect">
            <a:avLst/>
          </a:prstGeom>
          <a:noFill/>
        </p:spPr>
        <p:txBody>
          <a:bodyPr wrap="square" rtlCol="0">
            <a:spAutoFit/>
          </a:bodyPr>
          <a:lstStyle/>
          <a:p>
            <a:r>
              <a:rPr lang="en-US" sz="1400">
                <a:solidFill>
                  <a:schemeClr val="tx2"/>
                </a:solidFill>
              </a:rPr>
              <a:t>OPT-OUT</a:t>
            </a:r>
          </a:p>
        </p:txBody>
      </p:sp>
      <p:sp>
        <p:nvSpPr>
          <p:cNvPr id="3" name="TextBox 2">
            <a:extLst>
              <a:ext uri="{FF2B5EF4-FFF2-40B4-BE49-F238E27FC236}">
                <a16:creationId xmlns:a16="http://schemas.microsoft.com/office/drawing/2014/main" id="{EF656F99-6DFA-2ED0-BFDA-EAD459A7B894}"/>
              </a:ext>
            </a:extLst>
          </p:cNvPr>
          <p:cNvSpPr txBox="1"/>
          <p:nvPr/>
        </p:nvSpPr>
        <p:spPr>
          <a:xfrm>
            <a:off x="3775226" y="848801"/>
            <a:ext cx="1741714" cy="307777"/>
          </a:xfrm>
          <a:prstGeom prst="rect">
            <a:avLst/>
          </a:prstGeom>
          <a:noFill/>
        </p:spPr>
        <p:txBody>
          <a:bodyPr wrap="square" rtlCol="0">
            <a:spAutoFit/>
          </a:bodyPr>
          <a:lstStyle/>
          <a:p>
            <a:r>
              <a:rPr lang="en-US" sz="1400">
                <a:solidFill>
                  <a:schemeClr val="tx2"/>
                </a:solidFill>
              </a:rPr>
              <a:t>NON-OPT-OUT</a:t>
            </a:r>
          </a:p>
        </p:txBody>
      </p:sp>
      <p:pic>
        <p:nvPicPr>
          <p:cNvPr id="13" name="Picture 12" descr="Chart&#10;&#10;AI-generated content may be incorrect.">
            <a:extLst>
              <a:ext uri="{FF2B5EF4-FFF2-40B4-BE49-F238E27FC236}">
                <a16:creationId xmlns:a16="http://schemas.microsoft.com/office/drawing/2014/main" id="{734CAE47-DA0C-C56A-2098-A7A563B18A9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70001" y="1088527"/>
            <a:ext cx="6227064" cy="2490006"/>
          </a:xfrm>
          <a:prstGeom prst="rect">
            <a:avLst/>
          </a:prstGeom>
        </p:spPr>
      </p:pic>
    </p:spTree>
    <p:extLst>
      <p:ext uri="{BB962C8B-B14F-4D97-AF65-F5344CB8AC3E}">
        <p14:creationId xmlns:p14="http://schemas.microsoft.com/office/powerpoint/2010/main" val="23090810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400"/>
              <a:t>RUC-Effective Resource Dispatch above LDL</a:t>
            </a:r>
            <a:endParaRPr lang="en-US" sz="2400" b="1">
              <a:solidFill>
                <a:schemeClr val="accent1"/>
              </a:solidFill>
            </a:endParaRPr>
          </a:p>
        </p:txBody>
      </p:sp>
      <p:sp>
        <p:nvSpPr>
          <p:cNvPr id="3" name="Content Placeholder 2"/>
          <p:cNvSpPr>
            <a:spLocks noGrp="1"/>
          </p:cNvSpPr>
          <p:nvPr>
            <p:ph idx="1"/>
          </p:nvPr>
        </p:nvSpPr>
        <p:spPr>
          <a:xfrm>
            <a:off x="371475" y="1143000"/>
            <a:ext cx="8315326" cy="4953000"/>
          </a:xfrm>
        </p:spPr>
        <p:txBody>
          <a:bodyPr/>
          <a:lstStyle/>
          <a:p>
            <a:r>
              <a:rPr lang="en-US" sz="1900">
                <a:solidFill>
                  <a:schemeClr val="tx2"/>
                </a:solidFill>
              </a:rPr>
              <a:t>When Resources did not successfully opt out, there were 248.6 Resource-hours when the Resource was dispatched above its LDL.</a:t>
            </a:r>
          </a:p>
          <a:p>
            <a:pPr lvl="1"/>
            <a:r>
              <a:rPr lang="en-US" sz="1700">
                <a:solidFill>
                  <a:schemeClr val="tx2"/>
                </a:solidFill>
              </a:rPr>
              <a:t>For 67.4 of these Resource-hours, the LMP for the RUC-instructed Resource was above the RUC offer floor.</a:t>
            </a:r>
          </a:p>
          <a:p>
            <a:pPr lvl="1"/>
            <a:endParaRPr lang="en-US" sz="1700">
              <a:solidFill>
                <a:schemeClr val="tx2"/>
              </a:solidFill>
            </a:endParaRPr>
          </a:p>
          <a:p>
            <a:pPr lvl="1"/>
            <a:r>
              <a:rPr lang="en-US" sz="1700">
                <a:solidFill>
                  <a:schemeClr val="tx2"/>
                </a:solidFill>
              </a:rPr>
              <a:t>For 181.2 of these Resource-hours, the LMP for the RUC-instructed Resource was below the RUC offer floor.</a:t>
            </a:r>
          </a:p>
          <a:p>
            <a:pPr lvl="2"/>
            <a:r>
              <a:rPr lang="en-US" sz="1600">
                <a:solidFill>
                  <a:schemeClr val="tx2"/>
                </a:solidFill>
              </a:rPr>
              <a:t>For 181.2 of these Resource-hours, the RUC-instructed Resource was mitigated.</a:t>
            </a:r>
          </a:p>
          <a:p>
            <a:pPr lvl="2"/>
            <a:r>
              <a:rPr lang="en-US" sz="1600">
                <a:solidFill>
                  <a:schemeClr val="tx2"/>
                </a:solidFill>
              </a:rPr>
              <a:t>There were no Resource-hours associated with a RUC for additional capacity.</a:t>
            </a:r>
          </a:p>
          <a:p>
            <a:pPr lvl="2"/>
            <a:r>
              <a:rPr lang="en-US" sz="1600">
                <a:solidFill>
                  <a:schemeClr val="tx2"/>
                </a:solidFill>
              </a:rPr>
              <a:t>There were no Resource-hours for which a non-mitigated RUC-instructed Resource was DAM-committed. (Hours meeting these criteria are treated as a RUC opt out.)</a:t>
            </a:r>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a:p>
        </p:txBody>
      </p:sp>
    </p:spTree>
    <p:extLst>
      <p:ext uri="{BB962C8B-B14F-4D97-AF65-F5344CB8AC3E}">
        <p14:creationId xmlns:p14="http://schemas.microsoft.com/office/powerpoint/2010/main" val="13294210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a:t>Reliability Deployment Price Adder</a:t>
            </a:r>
          </a:p>
        </p:txBody>
      </p:sp>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a:p>
        </p:txBody>
      </p:sp>
      <p:sp>
        <p:nvSpPr>
          <p:cNvPr id="5" name="TextBox 4">
            <a:extLst>
              <a:ext uri="{FF2B5EF4-FFF2-40B4-BE49-F238E27FC236}">
                <a16:creationId xmlns:a16="http://schemas.microsoft.com/office/drawing/2014/main" id="{86F700E8-082C-CF00-265D-7423565C105C}"/>
              </a:ext>
            </a:extLst>
          </p:cNvPr>
          <p:cNvSpPr txBox="1"/>
          <p:nvPr/>
        </p:nvSpPr>
        <p:spPr>
          <a:xfrm>
            <a:off x="208338" y="4700915"/>
            <a:ext cx="5905332" cy="784830"/>
          </a:xfrm>
          <a:prstGeom prst="rect">
            <a:avLst/>
          </a:prstGeom>
          <a:noFill/>
        </p:spPr>
        <p:txBody>
          <a:bodyPr wrap="square" rtlCol="0">
            <a:spAutoFit/>
          </a:bodyPr>
          <a:lstStyle/>
          <a:p>
            <a:r>
              <a:rPr lang="en-US" sz="900">
                <a:solidFill>
                  <a:schemeClr val="tx1">
                    <a:lumMod val="65000"/>
                    <a:lumOff val="35000"/>
                  </a:schemeClr>
                </a:solidFill>
              </a:rPr>
              <a:t>Note: </a:t>
            </a:r>
          </a:p>
          <a:p>
            <a:pPr marL="171450" indent="-171450">
              <a:buFont typeface="Arial" panose="020B0604020202020204" pitchFamily="34" charset="0"/>
              <a:buChar char="•"/>
            </a:pPr>
            <a:r>
              <a:rPr lang="en-US" sz="900">
                <a:solidFill>
                  <a:schemeClr val="tx1">
                    <a:lumMod val="65000"/>
                    <a:lumOff val="35000"/>
                  </a:schemeClr>
                </a:solidFill>
              </a:rPr>
              <a:t>These graphs show RTORDPA instances by reliability action: 'RUC Only' for instances triggered solely by Reliability Unit Commitment, 'RUC and other triggers' for instances with RUC and additional triggers, and 'Other triggers only' for instances with only non-RUC triggers. The monthly average RTORDPA is calculated using the total duration across all categories. See ERCOT protocol section 6.5.7.3.1 for details.</a:t>
            </a:r>
          </a:p>
        </p:txBody>
      </p:sp>
      <p:pic>
        <p:nvPicPr>
          <p:cNvPr id="8" name="Picture 7" descr="Chart, bar chart&#10;&#10;AI-generated content may be incorrect.">
            <a:extLst>
              <a:ext uri="{FF2B5EF4-FFF2-40B4-BE49-F238E27FC236}">
                <a16:creationId xmlns:a16="http://schemas.microsoft.com/office/drawing/2014/main" id="{43EE62AC-B174-84B3-D74F-213EC456AD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8338" y="719690"/>
            <a:ext cx="4968845" cy="3974800"/>
          </a:xfrm>
          <a:prstGeom prst="rect">
            <a:avLst/>
          </a:prstGeom>
        </p:spPr>
      </p:pic>
      <p:graphicFrame>
        <p:nvGraphicFramePr>
          <p:cNvPr id="9" name="Table 8">
            <a:extLst>
              <a:ext uri="{FF2B5EF4-FFF2-40B4-BE49-F238E27FC236}">
                <a16:creationId xmlns:a16="http://schemas.microsoft.com/office/drawing/2014/main" id="{A9F5F6C6-AD41-7DBB-D77D-EBCA1926C043}"/>
              </a:ext>
            </a:extLst>
          </p:cNvPr>
          <p:cNvGraphicFramePr>
            <a:graphicFrameLocks noGrp="1"/>
          </p:cNvGraphicFramePr>
          <p:nvPr>
            <p:extLst>
              <p:ext uri="{D42A27DB-BD31-4B8C-83A1-F6EECF244321}">
                <p14:modId xmlns:p14="http://schemas.microsoft.com/office/powerpoint/2010/main" val="2966235188"/>
              </p:ext>
            </p:extLst>
          </p:nvPr>
        </p:nvGraphicFramePr>
        <p:xfrm>
          <a:off x="5702300" y="719690"/>
          <a:ext cx="3060700" cy="3924300"/>
        </p:xfrm>
        <a:graphic>
          <a:graphicData uri="http://schemas.openxmlformats.org/drawingml/2006/table">
            <a:tbl>
              <a:tblPr/>
              <a:tblGrid>
                <a:gridCol w="811958">
                  <a:extLst>
                    <a:ext uri="{9D8B030D-6E8A-4147-A177-3AD203B41FA5}">
                      <a16:colId xmlns:a16="http://schemas.microsoft.com/office/drawing/2014/main" val="3664186477"/>
                    </a:ext>
                  </a:extLst>
                </a:gridCol>
                <a:gridCol w="1078381">
                  <a:extLst>
                    <a:ext uri="{9D8B030D-6E8A-4147-A177-3AD203B41FA5}">
                      <a16:colId xmlns:a16="http://schemas.microsoft.com/office/drawing/2014/main" val="2594843595"/>
                    </a:ext>
                  </a:extLst>
                </a:gridCol>
                <a:gridCol w="1170361">
                  <a:extLst>
                    <a:ext uri="{9D8B030D-6E8A-4147-A177-3AD203B41FA5}">
                      <a16:colId xmlns:a16="http://schemas.microsoft.com/office/drawing/2014/main" val="1790678912"/>
                    </a:ext>
                  </a:extLst>
                </a:gridCol>
              </a:tblGrid>
              <a:tr h="838200">
                <a:tc>
                  <a:txBody>
                    <a:bodyPr/>
                    <a:lstStyle/>
                    <a:p>
                      <a:pPr algn="ctr" rtl="0" fontAlgn="ctr">
                        <a:buNone/>
                      </a:pPr>
                      <a:r>
                        <a:rPr lang="en-US" sz="1200" b="1" i="0" u="none" strike="noStrike">
                          <a:solidFill>
                            <a:srgbClr val="FFFFFF"/>
                          </a:solidFill>
                          <a:effectLst/>
                          <a:latin typeface="Arial" panose="020B0604020202020204" pitchFamily="34" charset="0"/>
                        </a:rPr>
                        <a:t>Month of 2025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1200" b="1" i="0" u="none" strike="noStrike">
                          <a:solidFill>
                            <a:srgbClr val="FFFFFF"/>
                          </a:solidFill>
                          <a:effectLst/>
                          <a:latin typeface="Arial" panose="020B0604020202020204" pitchFamily="34" charset="0"/>
                        </a:rPr>
                        <a:t>Total RTORDPA Time (Hours)</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1200" b="1" i="0" u="none" strike="noStrike">
                          <a:solidFill>
                            <a:srgbClr val="FFFFFF"/>
                          </a:solidFill>
                          <a:effectLst/>
                          <a:latin typeface="Arial" panose="020B0604020202020204" pitchFamily="34" charset="0"/>
                        </a:rPr>
                        <a:t>Time-weighted Average RTORDPA ($/MWh)</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extLst>
                  <a:ext uri="{0D108BD9-81ED-4DB2-BD59-A6C34878D82A}">
                    <a16:rowId xmlns:a16="http://schemas.microsoft.com/office/drawing/2014/main" val="30743082"/>
                  </a:ext>
                </a:extLst>
              </a:tr>
              <a:tr h="257175">
                <a:tc>
                  <a:txBody>
                    <a:bodyPr/>
                    <a:lstStyle/>
                    <a:p>
                      <a:pPr algn="ctr" rtl="0" fontAlgn="ctr">
                        <a:buNone/>
                      </a:pPr>
                      <a:r>
                        <a:rPr lang="en-US" sz="1200" b="0" i="0" u="none" strike="noStrike">
                          <a:solidFill>
                            <a:srgbClr val="5B6770"/>
                          </a:solidFill>
                          <a:effectLst/>
                          <a:latin typeface="Arial" panose="020B0604020202020204" pitchFamily="34" charset="0"/>
                        </a:rPr>
                        <a:t>Jan</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b">
                        <a:buNone/>
                      </a:pPr>
                      <a:r>
                        <a:rPr lang="en-US" sz="1200" b="0" i="0" u="none" strike="noStrike">
                          <a:solidFill>
                            <a:srgbClr val="5B6770"/>
                          </a:solidFill>
                          <a:effectLst/>
                          <a:latin typeface="Arial" panose="020B0604020202020204" pitchFamily="34" charset="0"/>
                        </a:rPr>
                        <a:t>111.75</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b">
                        <a:buNone/>
                      </a:pPr>
                      <a:r>
                        <a:rPr lang="en-US" sz="1200" b="0" i="0" u="none" strike="noStrike">
                          <a:solidFill>
                            <a:srgbClr val="5B6770"/>
                          </a:solidFill>
                          <a:effectLst/>
                          <a:latin typeface="Arial" panose="020B0604020202020204" pitchFamily="34" charset="0"/>
                        </a:rPr>
                        <a:t>4.64</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1992302612"/>
                  </a:ext>
                </a:extLst>
              </a:tr>
              <a:tr h="257175">
                <a:tc>
                  <a:txBody>
                    <a:bodyPr/>
                    <a:lstStyle/>
                    <a:p>
                      <a:pPr algn="ctr" rtl="0" fontAlgn="ctr">
                        <a:buNone/>
                      </a:pPr>
                      <a:r>
                        <a:rPr lang="en-US" sz="1200" b="0" i="0" u="none" strike="noStrike">
                          <a:solidFill>
                            <a:srgbClr val="5B6770"/>
                          </a:solidFill>
                          <a:effectLst/>
                          <a:latin typeface="Arial" panose="020B0604020202020204" pitchFamily="34" charset="0"/>
                        </a:rPr>
                        <a:t>Feb</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b">
                        <a:buNone/>
                      </a:pPr>
                      <a:r>
                        <a:rPr lang="en-US" sz="1200" b="0" i="0" u="none" strike="noStrike">
                          <a:solidFill>
                            <a:srgbClr val="5B6770"/>
                          </a:solidFill>
                          <a:effectLst/>
                          <a:latin typeface="Arial" panose="020B0604020202020204" pitchFamily="34" charset="0"/>
                        </a:rPr>
                        <a:t>213.57</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b">
                        <a:buNone/>
                      </a:pPr>
                      <a:r>
                        <a:rPr lang="en-US" sz="1200" b="0" i="0" u="none" strike="noStrike">
                          <a:solidFill>
                            <a:srgbClr val="5B6770"/>
                          </a:solidFill>
                          <a:effectLst/>
                          <a:latin typeface="Arial" panose="020B0604020202020204" pitchFamily="34" charset="0"/>
                        </a:rPr>
                        <a:t>3.90</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2688072413"/>
                  </a:ext>
                </a:extLst>
              </a:tr>
              <a:tr h="257175">
                <a:tc>
                  <a:txBody>
                    <a:bodyPr/>
                    <a:lstStyle/>
                    <a:p>
                      <a:pPr algn="ctr" rtl="0" fontAlgn="ctr">
                        <a:buNone/>
                      </a:pPr>
                      <a:r>
                        <a:rPr lang="en-US" sz="1200" b="0" i="0" u="none" strike="noStrike">
                          <a:solidFill>
                            <a:srgbClr val="5B6770"/>
                          </a:solidFill>
                          <a:effectLst/>
                          <a:latin typeface="Arial" panose="020B0604020202020204" pitchFamily="34" charset="0"/>
                        </a:rPr>
                        <a:t>Mar</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b">
                        <a:buNone/>
                      </a:pPr>
                      <a:r>
                        <a:rPr lang="en-US" sz="1200" b="0" i="0" u="none" strike="noStrike">
                          <a:solidFill>
                            <a:srgbClr val="5B6770"/>
                          </a:solidFill>
                          <a:effectLst/>
                          <a:latin typeface="Arial" panose="020B0604020202020204" pitchFamily="34" charset="0"/>
                        </a:rPr>
                        <a:t>219.67</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b">
                        <a:buNone/>
                      </a:pPr>
                      <a:r>
                        <a:rPr lang="en-US" sz="1200" b="0" i="0" u="none" strike="noStrike">
                          <a:solidFill>
                            <a:srgbClr val="5B6770"/>
                          </a:solidFill>
                          <a:effectLst/>
                          <a:latin typeface="Arial" panose="020B0604020202020204" pitchFamily="34" charset="0"/>
                        </a:rPr>
                        <a:t>2.31</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2867972567"/>
                  </a:ext>
                </a:extLst>
              </a:tr>
              <a:tr h="257175">
                <a:tc>
                  <a:txBody>
                    <a:bodyPr/>
                    <a:lstStyle/>
                    <a:p>
                      <a:pPr algn="ctr" rtl="0" fontAlgn="ctr">
                        <a:buNone/>
                      </a:pPr>
                      <a:r>
                        <a:rPr lang="en-US" sz="1200" b="0" i="0" u="none" strike="noStrike">
                          <a:solidFill>
                            <a:srgbClr val="5B6770"/>
                          </a:solidFill>
                          <a:effectLst/>
                          <a:latin typeface="Arial" panose="020B0604020202020204" pitchFamily="34" charset="0"/>
                        </a:rPr>
                        <a:t>Apr</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b">
                        <a:buNone/>
                      </a:pPr>
                      <a:r>
                        <a:rPr lang="en-US" sz="1200" b="0" i="0" u="none" strike="noStrike">
                          <a:solidFill>
                            <a:srgbClr val="5B6770"/>
                          </a:solidFill>
                          <a:effectLst/>
                          <a:latin typeface="Arial" panose="020B0604020202020204" pitchFamily="34" charset="0"/>
                        </a:rPr>
                        <a:t>180.34</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b">
                        <a:buNone/>
                      </a:pPr>
                      <a:r>
                        <a:rPr lang="en-US" sz="1200" b="0" i="0" u="none" strike="noStrike">
                          <a:solidFill>
                            <a:srgbClr val="5B6770"/>
                          </a:solidFill>
                          <a:effectLst/>
                          <a:latin typeface="Arial" panose="020B0604020202020204" pitchFamily="34" charset="0"/>
                        </a:rPr>
                        <a:t>0.92</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2671156589"/>
                  </a:ext>
                </a:extLst>
              </a:tr>
              <a:tr h="257175">
                <a:tc>
                  <a:txBody>
                    <a:bodyPr/>
                    <a:lstStyle/>
                    <a:p>
                      <a:pPr algn="ctr" rtl="0" fontAlgn="ctr">
                        <a:buNone/>
                      </a:pPr>
                      <a:r>
                        <a:rPr lang="en-US" sz="1200" b="0" i="0" u="none" strike="noStrike">
                          <a:solidFill>
                            <a:srgbClr val="5B6770"/>
                          </a:solidFill>
                          <a:effectLst/>
                          <a:latin typeface="Arial" panose="020B0604020202020204" pitchFamily="34" charset="0"/>
                        </a:rPr>
                        <a:t>May</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b">
                        <a:buNone/>
                      </a:pPr>
                      <a:r>
                        <a:rPr lang="en-US" sz="1200" b="0" i="0" u="none" strike="noStrike">
                          <a:solidFill>
                            <a:srgbClr val="5B6770"/>
                          </a:solidFill>
                          <a:effectLst/>
                          <a:latin typeface="Arial" panose="020B0604020202020204" pitchFamily="34" charset="0"/>
                        </a:rPr>
                        <a:t>97.75</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b">
                        <a:buNone/>
                      </a:pPr>
                      <a:r>
                        <a:rPr lang="en-US" sz="1200" b="0" i="0" u="none" strike="noStrike">
                          <a:solidFill>
                            <a:srgbClr val="5B6770"/>
                          </a:solidFill>
                          <a:effectLst/>
                          <a:latin typeface="Arial" panose="020B0604020202020204" pitchFamily="34" charset="0"/>
                        </a:rPr>
                        <a:t>1.95</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1794622806"/>
                  </a:ext>
                </a:extLst>
              </a:tr>
              <a:tr h="257175">
                <a:tc>
                  <a:txBody>
                    <a:bodyPr/>
                    <a:lstStyle/>
                    <a:p>
                      <a:pPr algn="ctr" rtl="0" fontAlgn="ctr">
                        <a:buNone/>
                      </a:pPr>
                      <a:r>
                        <a:rPr lang="en-US" sz="1200" b="0" i="0" u="none" strike="noStrike">
                          <a:solidFill>
                            <a:srgbClr val="5B6770"/>
                          </a:solidFill>
                          <a:effectLst/>
                          <a:latin typeface="Arial" panose="020B0604020202020204" pitchFamily="34" charset="0"/>
                        </a:rPr>
                        <a:t>Jun</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b">
                        <a:buNone/>
                      </a:pPr>
                      <a:r>
                        <a:rPr lang="en-US" sz="1200" b="0" i="0" u="none" strike="noStrike">
                          <a:solidFill>
                            <a:srgbClr val="5B6770"/>
                          </a:solidFill>
                          <a:effectLst/>
                          <a:latin typeface="Arial" panose="020B0604020202020204" pitchFamily="34" charset="0"/>
                        </a:rPr>
                        <a:t>171.34</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b">
                        <a:buNone/>
                      </a:pPr>
                      <a:r>
                        <a:rPr lang="en-US" sz="1200" b="0" i="0" u="none" strike="noStrike">
                          <a:solidFill>
                            <a:srgbClr val="5B6770"/>
                          </a:solidFill>
                          <a:effectLst/>
                          <a:latin typeface="Arial" panose="020B0604020202020204" pitchFamily="34" charset="0"/>
                        </a:rPr>
                        <a:t>1.01</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30331970"/>
                  </a:ext>
                </a:extLst>
              </a:tr>
              <a:tr h="257175">
                <a:tc>
                  <a:txBody>
                    <a:bodyPr/>
                    <a:lstStyle/>
                    <a:p>
                      <a:pPr algn="ctr" rtl="0" fontAlgn="ctr">
                        <a:buNone/>
                      </a:pPr>
                      <a:r>
                        <a:rPr lang="en-US" sz="1200" b="0" i="0" u="none" strike="noStrike">
                          <a:solidFill>
                            <a:srgbClr val="5B6770"/>
                          </a:solidFill>
                          <a:effectLst/>
                          <a:latin typeface="Arial" panose="020B0604020202020204" pitchFamily="34" charset="0"/>
                        </a:rPr>
                        <a:t>Jul</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b">
                        <a:buNone/>
                      </a:pPr>
                      <a:r>
                        <a:rPr lang="en-US" sz="1200" b="0" i="0" u="none" strike="noStrike">
                          <a:solidFill>
                            <a:srgbClr val="5B6770"/>
                          </a:solidFill>
                          <a:effectLst/>
                          <a:latin typeface="Arial" panose="020B0604020202020204" pitchFamily="34" charset="0"/>
                        </a:rPr>
                        <a:t>105.26</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b">
                        <a:buNone/>
                      </a:pPr>
                      <a:r>
                        <a:rPr lang="en-US" sz="1200" b="0" i="0" u="none" strike="noStrike">
                          <a:solidFill>
                            <a:srgbClr val="5B6770"/>
                          </a:solidFill>
                          <a:effectLst/>
                          <a:latin typeface="Arial" panose="020B0604020202020204" pitchFamily="34" charset="0"/>
                        </a:rPr>
                        <a:t>1.37</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2464002164"/>
                  </a:ext>
                </a:extLst>
              </a:tr>
              <a:tr h="257175">
                <a:tc>
                  <a:txBody>
                    <a:bodyPr/>
                    <a:lstStyle/>
                    <a:p>
                      <a:pPr algn="ctr" rtl="0" fontAlgn="ctr">
                        <a:buNone/>
                      </a:pPr>
                      <a:r>
                        <a:rPr lang="en-US" sz="1200" b="0" i="0" u="none" strike="noStrike">
                          <a:solidFill>
                            <a:srgbClr val="5B6770"/>
                          </a:solidFill>
                          <a:effectLst/>
                          <a:latin typeface="Arial" panose="020B0604020202020204" pitchFamily="34" charset="0"/>
                        </a:rPr>
                        <a:t>Aug</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b">
                        <a:buNone/>
                      </a:pPr>
                      <a:r>
                        <a:rPr lang="en-US" sz="1200" b="0" i="0" u="none" strike="noStrike">
                          <a:solidFill>
                            <a:srgbClr val="5B6770"/>
                          </a:solidFill>
                          <a:effectLst/>
                          <a:latin typeface="Arial" panose="020B0604020202020204" pitchFamily="34" charset="0"/>
                        </a:rPr>
                        <a:t>141.93</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b">
                        <a:buNone/>
                      </a:pPr>
                      <a:r>
                        <a:rPr lang="en-US" sz="1200" b="0" i="0" u="none" strike="noStrike">
                          <a:solidFill>
                            <a:srgbClr val="5B6770"/>
                          </a:solidFill>
                          <a:effectLst/>
                          <a:latin typeface="Arial" panose="020B0604020202020204" pitchFamily="34" charset="0"/>
                        </a:rPr>
                        <a:t>0.83</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597544232"/>
                  </a:ext>
                </a:extLst>
              </a:tr>
              <a:tr h="257175">
                <a:tc>
                  <a:txBody>
                    <a:bodyPr/>
                    <a:lstStyle/>
                    <a:p>
                      <a:pPr algn="ctr" rtl="0" fontAlgn="ctr">
                        <a:buNone/>
                      </a:pPr>
                      <a:r>
                        <a:rPr lang="en-US" sz="1200" b="0" i="0" u="none" strike="noStrike">
                          <a:solidFill>
                            <a:srgbClr val="5B6770"/>
                          </a:solidFill>
                          <a:effectLst/>
                          <a:latin typeface="Arial" panose="020B0604020202020204" pitchFamily="34" charset="0"/>
                        </a:rPr>
                        <a:t>Sep</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b">
                        <a:buNone/>
                      </a:pPr>
                      <a:r>
                        <a:rPr lang="en-US" sz="1200" b="0" i="0" u="none" strike="noStrike">
                          <a:solidFill>
                            <a:srgbClr val="5B6770"/>
                          </a:solidFill>
                          <a:effectLst/>
                          <a:latin typeface="Arial" panose="020B0604020202020204" pitchFamily="34" charset="0"/>
                        </a:rPr>
                        <a:t>238.34</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b">
                        <a:buNone/>
                      </a:pPr>
                      <a:r>
                        <a:rPr lang="en-US" sz="1200" b="0" i="0" u="none" strike="noStrike">
                          <a:solidFill>
                            <a:srgbClr val="5B6770"/>
                          </a:solidFill>
                          <a:effectLst/>
                          <a:latin typeface="Arial" panose="020B0604020202020204" pitchFamily="34" charset="0"/>
                        </a:rPr>
                        <a:t>0.94</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1716087906"/>
                  </a:ext>
                </a:extLst>
              </a:tr>
              <a:tr h="257175">
                <a:tc>
                  <a:txBody>
                    <a:bodyPr/>
                    <a:lstStyle/>
                    <a:p>
                      <a:pPr algn="ctr" rtl="0" fontAlgn="ctr">
                        <a:buNone/>
                      </a:pPr>
                      <a:r>
                        <a:rPr lang="en-US" sz="1200" b="0" i="0" u="none" strike="noStrike">
                          <a:solidFill>
                            <a:srgbClr val="5B6770"/>
                          </a:solidFill>
                          <a:effectLst/>
                          <a:latin typeface="Arial" panose="020B0604020202020204" pitchFamily="34" charset="0"/>
                        </a:rPr>
                        <a:t>Oct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b">
                        <a:buNone/>
                      </a:pPr>
                      <a:r>
                        <a:rPr lang="en-US" sz="1200" b="0" i="0" u="none" strike="noStrike">
                          <a:solidFill>
                            <a:srgbClr val="5B6770"/>
                          </a:solidFill>
                          <a:effectLst/>
                          <a:latin typeface="Arial" panose="020B0604020202020204" pitchFamily="34" charset="0"/>
                        </a:rPr>
                        <a:t>137.25</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b">
                        <a:buNone/>
                      </a:pPr>
                      <a:r>
                        <a:rPr lang="en-US" sz="1200" b="0" i="0" u="none" strike="noStrike">
                          <a:solidFill>
                            <a:srgbClr val="5B6770"/>
                          </a:solidFill>
                          <a:effectLst/>
                          <a:latin typeface="Arial" panose="020B0604020202020204" pitchFamily="34" charset="0"/>
                        </a:rPr>
                        <a:t>1.22</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2174457531"/>
                  </a:ext>
                </a:extLst>
              </a:tr>
              <a:tr h="257175">
                <a:tc>
                  <a:txBody>
                    <a:bodyPr/>
                    <a:lstStyle/>
                    <a:p>
                      <a:pPr algn="ctr" rtl="0" fontAlgn="ctr">
                        <a:buNone/>
                      </a:pPr>
                      <a:r>
                        <a:rPr lang="en-US" sz="1200" b="0" i="0" u="none" strike="noStrike">
                          <a:solidFill>
                            <a:srgbClr val="5B6770"/>
                          </a:solidFill>
                          <a:effectLst/>
                          <a:latin typeface="Arial" panose="020B0604020202020204" pitchFamily="34" charset="0"/>
                        </a:rPr>
                        <a:t>Nov</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b">
                        <a:buNone/>
                      </a:pPr>
                      <a:r>
                        <a:rPr lang="en-US" sz="1200" b="0" i="0" u="none" strike="noStrike">
                          <a:solidFill>
                            <a:srgbClr val="5B6770"/>
                          </a:solidFill>
                          <a:effectLst/>
                          <a:latin typeface="Arial" panose="020B0604020202020204" pitchFamily="34" charset="0"/>
                        </a:rPr>
                        <a:t>123.84</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b">
                        <a:buNone/>
                      </a:pPr>
                      <a:r>
                        <a:rPr lang="en-US" sz="1200" b="0" i="0" u="none" strike="noStrike">
                          <a:solidFill>
                            <a:srgbClr val="5B6770"/>
                          </a:solidFill>
                          <a:effectLst/>
                          <a:latin typeface="Arial" panose="020B0604020202020204" pitchFamily="34" charset="0"/>
                        </a:rPr>
                        <a:t>1.18</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1037765271"/>
                  </a:ext>
                </a:extLst>
              </a:tr>
              <a:tr h="257175">
                <a:tc>
                  <a:txBody>
                    <a:bodyPr/>
                    <a:lstStyle/>
                    <a:p>
                      <a:pPr algn="ctr" rtl="0" fontAlgn="ctr">
                        <a:buNone/>
                      </a:pPr>
                      <a:r>
                        <a:rPr lang="en-US" sz="1200" b="0" i="0" u="none" strike="noStrike">
                          <a:solidFill>
                            <a:srgbClr val="5B6770"/>
                          </a:solidFill>
                          <a:effectLst/>
                          <a:latin typeface="Arial" panose="020B0604020202020204" pitchFamily="34" charset="0"/>
                        </a:rPr>
                        <a:t>Dec</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b">
                        <a:buNone/>
                      </a:pPr>
                      <a:r>
                        <a:rPr lang="en-US" sz="1200" b="0" i="0" u="none" strike="noStrike">
                          <a:solidFill>
                            <a:srgbClr val="5B6770"/>
                          </a:solidFill>
                          <a:effectLst/>
                          <a:latin typeface="Arial" panose="020B0604020202020204" pitchFamily="34" charset="0"/>
                        </a:rPr>
                        <a:t>65.19</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b">
                        <a:buNone/>
                      </a:pPr>
                      <a:r>
                        <a:rPr lang="en-US" sz="1200" b="0" i="0" u="none" strike="noStrike">
                          <a:solidFill>
                            <a:srgbClr val="5B6770"/>
                          </a:solidFill>
                          <a:effectLst/>
                          <a:latin typeface="Arial" panose="020B0604020202020204" pitchFamily="34" charset="0"/>
                        </a:rPr>
                        <a:t>1.59</a:t>
                      </a:r>
                    </a:p>
                  </a:txBody>
                  <a:tcPr marL="9525" marR="9525" marT="9525"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2786076015"/>
                  </a:ext>
                </a:extLst>
              </a:tr>
            </a:tbl>
          </a:graphicData>
        </a:graphic>
      </p:graphicFrame>
      <p:sp>
        <p:nvSpPr>
          <p:cNvPr id="3" name="TextBox 2">
            <a:extLst>
              <a:ext uri="{FF2B5EF4-FFF2-40B4-BE49-F238E27FC236}">
                <a16:creationId xmlns:a16="http://schemas.microsoft.com/office/drawing/2014/main" id="{F980232F-6052-70ED-9E5F-162A63BD1E28}"/>
              </a:ext>
            </a:extLst>
          </p:cNvPr>
          <p:cNvSpPr txBox="1"/>
          <p:nvPr/>
        </p:nvSpPr>
        <p:spPr>
          <a:xfrm>
            <a:off x="208338" y="5485745"/>
            <a:ext cx="4326115" cy="784830"/>
          </a:xfrm>
          <a:prstGeom prst="rect">
            <a:avLst/>
          </a:prstGeom>
          <a:noFill/>
        </p:spPr>
        <p:txBody>
          <a:bodyPr wrap="square" rtlCol="0">
            <a:spAutoFit/>
          </a:bodyPr>
          <a:lstStyle/>
          <a:p>
            <a:pPr marL="171450" indent="-171450">
              <a:buFont typeface="Arial" panose="020B0604020202020204" pitchFamily="34" charset="0"/>
              <a:buChar char="•"/>
            </a:pPr>
            <a:r>
              <a:rPr lang="en-US" sz="900">
                <a:solidFill>
                  <a:schemeClr val="tx1">
                    <a:lumMod val="65000"/>
                    <a:lumOff val="35000"/>
                  </a:schemeClr>
                </a:solidFill>
              </a:rPr>
              <a:t>Since the implementation of Real-Time Co-Optimization P</a:t>
            </a:r>
            <a:r>
              <a:rPr lang="en-US" altLang="zh-CN" sz="900">
                <a:solidFill>
                  <a:schemeClr val="tx1">
                    <a:lumMod val="65000"/>
                    <a:lumOff val="35000"/>
                  </a:schemeClr>
                </a:solidFill>
              </a:rPr>
              <a:t>lus Batteries (RTC+B) on December 5, 2025, through the end of December 2025, t</a:t>
            </a:r>
            <a:r>
              <a:rPr lang="en-US" sz="900">
                <a:solidFill>
                  <a:schemeClr val="tx1">
                    <a:lumMod val="65000"/>
                    <a:lumOff val="35000"/>
                  </a:schemeClr>
                </a:solidFill>
              </a:rPr>
              <a:t>he time-weighted average </a:t>
            </a:r>
            <a:r>
              <a:rPr lang="en-US" altLang="zh-CN" sz="900">
                <a:solidFill>
                  <a:schemeClr val="tx1">
                    <a:lumMod val="65000"/>
                    <a:lumOff val="35000"/>
                  </a:schemeClr>
                </a:solidFill>
              </a:rPr>
              <a:t>Real-Time Reliability Deployment Price Adders for each Ancillary Service during SCED intervals with RDPA active for any category are presented in the following table in ($/MWh): </a:t>
            </a:r>
          </a:p>
        </p:txBody>
      </p:sp>
      <p:graphicFrame>
        <p:nvGraphicFramePr>
          <p:cNvPr id="6" name="Table 5">
            <a:extLst>
              <a:ext uri="{FF2B5EF4-FFF2-40B4-BE49-F238E27FC236}">
                <a16:creationId xmlns:a16="http://schemas.microsoft.com/office/drawing/2014/main" id="{C46A8511-5131-39EF-0676-CE74C80847A6}"/>
              </a:ext>
            </a:extLst>
          </p:cNvPr>
          <p:cNvGraphicFramePr>
            <a:graphicFrameLocks noGrp="1"/>
          </p:cNvGraphicFramePr>
          <p:nvPr>
            <p:extLst>
              <p:ext uri="{D42A27DB-BD31-4B8C-83A1-F6EECF244321}">
                <p14:modId xmlns:p14="http://schemas.microsoft.com/office/powerpoint/2010/main" val="663344974"/>
              </p:ext>
            </p:extLst>
          </p:nvPr>
        </p:nvGraphicFramePr>
        <p:xfrm>
          <a:off x="4609548" y="5576255"/>
          <a:ext cx="4380797" cy="518318"/>
        </p:xfrm>
        <a:graphic>
          <a:graphicData uri="http://schemas.openxmlformats.org/drawingml/2006/table">
            <a:tbl>
              <a:tblPr firstRow="1" bandRow="1">
                <a:tableStyleId>{5C22544A-7EE6-4342-B048-85BDC9FD1C3A}</a:tableStyleId>
              </a:tblPr>
              <a:tblGrid>
                <a:gridCol w="848043">
                  <a:extLst>
                    <a:ext uri="{9D8B030D-6E8A-4147-A177-3AD203B41FA5}">
                      <a16:colId xmlns:a16="http://schemas.microsoft.com/office/drawing/2014/main" val="1217096181"/>
                    </a:ext>
                  </a:extLst>
                </a:gridCol>
                <a:gridCol w="848043">
                  <a:extLst>
                    <a:ext uri="{9D8B030D-6E8A-4147-A177-3AD203B41FA5}">
                      <a16:colId xmlns:a16="http://schemas.microsoft.com/office/drawing/2014/main" val="2893215142"/>
                    </a:ext>
                  </a:extLst>
                </a:gridCol>
                <a:gridCol w="848043">
                  <a:extLst>
                    <a:ext uri="{9D8B030D-6E8A-4147-A177-3AD203B41FA5}">
                      <a16:colId xmlns:a16="http://schemas.microsoft.com/office/drawing/2014/main" val="3235242234"/>
                    </a:ext>
                  </a:extLst>
                </a:gridCol>
                <a:gridCol w="916305">
                  <a:extLst>
                    <a:ext uri="{9D8B030D-6E8A-4147-A177-3AD203B41FA5}">
                      <a16:colId xmlns:a16="http://schemas.microsoft.com/office/drawing/2014/main" val="1216266519"/>
                    </a:ext>
                  </a:extLst>
                </a:gridCol>
                <a:gridCol w="920363">
                  <a:extLst>
                    <a:ext uri="{9D8B030D-6E8A-4147-A177-3AD203B41FA5}">
                      <a16:colId xmlns:a16="http://schemas.microsoft.com/office/drawing/2014/main" val="718691346"/>
                    </a:ext>
                  </a:extLst>
                </a:gridCol>
              </a:tblGrid>
              <a:tr h="259159">
                <a:tc>
                  <a:txBody>
                    <a:bodyPr/>
                    <a:lstStyle/>
                    <a:p>
                      <a:pPr algn="ctr"/>
                      <a:r>
                        <a:rPr lang="en-US" sz="800"/>
                        <a:t>RTRDPARUS</a:t>
                      </a:r>
                    </a:p>
                  </a:txBody>
                  <a:tcPr/>
                </a:tc>
                <a:tc>
                  <a:txBody>
                    <a:bodyPr/>
                    <a:lstStyle/>
                    <a:p>
                      <a:pPr algn="ctr"/>
                      <a:r>
                        <a:rPr lang="en-US" sz="800"/>
                        <a:t>RTRDPARDS</a:t>
                      </a:r>
                    </a:p>
                  </a:txBody>
                  <a:tcPr/>
                </a:tc>
                <a:tc>
                  <a:txBody>
                    <a:bodyPr/>
                    <a:lstStyle/>
                    <a:p>
                      <a:pPr algn="ctr"/>
                      <a:r>
                        <a:rPr lang="en-US" sz="800"/>
                        <a:t>RTRDPARRS</a:t>
                      </a:r>
                    </a:p>
                  </a:txBody>
                  <a:tcPr/>
                </a:tc>
                <a:tc>
                  <a:txBody>
                    <a:bodyPr/>
                    <a:lstStyle/>
                    <a:p>
                      <a:pPr algn="ctr"/>
                      <a:r>
                        <a:rPr lang="en-US" sz="800"/>
                        <a:t>RTRDPAECRS</a:t>
                      </a:r>
                    </a:p>
                  </a:txBody>
                  <a:tcPr/>
                </a:tc>
                <a:tc>
                  <a:txBody>
                    <a:bodyPr/>
                    <a:lstStyle/>
                    <a:p>
                      <a:pPr algn="ctr"/>
                      <a:r>
                        <a:rPr lang="en-US" sz="800"/>
                        <a:t>RTRDPANSS</a:t>
                      </a:r>
                    </a:p>
                  </a:txBody>
                  <a:tcPr/>
                </a:tc>
                <a:extLst>
                  <a:ext uri="{0D108BD9-81ED-4DB2-BD59-A6C34878D82A}">
                    <a16:rowId xmlns:a16="http://schemas.microsoft.com/office/drawing/2014/main" val="355534792"/>
                  </a:ext>
                </a:extLst>
              </a:tr>
              <a:tr h="259159">
                <a:tc>
                  <a:txBody>
                    <a:bodyPr/>
                    <a:lstStyle/>
                    <a:p>
                      <a:pPr algn="ctr"/>
                      <a:r>
                        <a:rPr lang="en-US" sz="800" b="0" i="0" u="none" strike="noStrike" kern="1200">
                          <a:solidFill>
                            <a:srgbClr val="5B6770"/>
                          </a:solidFill>
                          <a:effectLst/>
                          <a:latin typeface="Arial" panose="020B0604020202020204" pitchFamily="34" charset="0"/>
                          <a:ea typeface="+mn-ea"/>
                          <a:cs typeface="+mn-cs"/>
                        </a:rPr>
                        <a:t>0.15</a:t>
                      </a:r>
                    </a:p>
                  </a:txBody>
                  <a:tcPr/>
                </a:tc>
                <a:tc>
                  <a:txBody>
                    <a:bodyPr/>
                    <a:lstStyle/>
                    <a:p>
                      <a:pPr algn="ctr"/>
                      <a:r>
                        <a:rPr lang="en-US" sz="800" b="0" i="0" u="none" strike="noStrike" kern="1200">
                          <a:solidFill>
                            <a:srgbClr val="5B6770"/>
                          </a:solidFill>
                          <a:effectLst/>
                          <a:latin typeface="Arial" panose="020B0604020202020204" pitchFamily="34" charset="0"/>
                          <a:ea typeface="+mn-ea"/>
                          <a:cs typeface="+mn-cs"/>
                        </a:rPr>
                        <a:t>0.08</a:t>
                      </a:r>
                    </a:p>
                  </a:txBody>
                  <a:tcPr/>
                </a:tc>
                <a:tc>
                  <a:txBody>
                    <a:bodyPr/>
                    <a:lstStyle/>
                    <a:p>
                      <a:pPr algn="ctr"/>
                      <a:r>
                        <a:rPr lang="en-US" sz="800" b="0" i="0" u="none" strike="noStrike" kern="1200">
                          <a:solidFill>
                            <a:srgbClr val="5B6770"/>
                          </a:solidFill>
                          <a:effectLst/>
                          <a:latin typeface="Arial" panose="020B0604020202020204" pitchFamily="34" charset="0"/>
                          <a:ea typeface="+mn-ea"/>
                          <a:cs typeface="+mn-cs"/>
                        </a:rPr>
                        <a:t>0.11</a:t>
                      </a:r>
                    </a:p>
                  </a:txBody>
                  <a:tcPr/>
                </a:tc>
                <a:tc>
                  <a:txBody>
                    <a:bodyPr/>
                    <a:lstStyle/>
                    <a:p>
                      <a:pPr algn="ctr"/>
                      <a:r>
                        <a:rPr lang="en-US" sz="800" b="0" i="0" u="none" strike="noStrike" kern="1200">
                          <a:solidFill>
                            <a:srgbClr val="5B6770"/>
                          </a:solidFill>
                          <a:effectLst/>
                          <a:latin typeface="Arial" panose="020B0604020202020204" pitchFamily="34" charset="0"/>
                          <a:ea typeface="+mn-ea"/>
                          <a:cs typeface="+mn-cs"/>
                        </a:rPr>
                        <a:t>0.11</a:t>
                      </a:r>
                    </a:p>
                  </a:txBody>
                  <a:tcPr/>
                </a:tc>
                <a:tc>
                  <a:txBody>
                    <a:bodyPr/>
                    <a:lstStyle/>
                    <a:p>
                      <a:pPr algn="ctr"/>
                      <a:r>
                        <a:rPr lang="en-US" sz="800" b="0" i="0" u="none" strike="noStrike" kern="1200">
                          <a:solidFill>
                            <a:srgbClr val="5B6770"/>
                          </a:solidFill>
                          <a:effectLst/>
                          <a:latin typeface="Arial" panose="020B0604020202020204" pitchFamily="34" charset="0"/>
                          <a:ea typeface="+mn-ea"/>
                          <a:cs typeface="+mn-cs"/>
                        </a:rPr>
                        <a:t>0.14</a:t>
                      </a:r>
                    </a:p>
                  </a:txBody>
                  <a:tcPr/>
                </a:tc>
                <a:extLst>
                  <a:ext uri="{0D108BD9-81ED-4DB2-BD59-A6C34878D82A}">
                    <a16:rowId xmlns:a16="http://schemas.microsoft.com/office/drawing/2014/main" val="1762699550"/>
                  </a:ext>
                </a:extLst>
              </a:tr>
            </a:tbl>
          </a:graphicData>
        </a:graphic>
      </p:graphicFrame>
    </p:spTree>
    <p:extLst>
      <p:ext uri="{BB962C8B-B14F-4D97-AF65-F5344CB8AC3E}">
        <p14:creationId xmlns:p14="http://schemas.microsoft.com/office/powerpoint/2010/main" val="13381950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a:t>RUC Make-Whole and Claw Back, 2022 - 2025</a:t>
            </a:r>
          </a:p>
        </p:txBody>
      </p:sp>
      <p:sp>
        <p:nvSpPr>
          <p:cNvPr id="4" name="Slide Number Placeholder 3"/>
          <p:cNvSpPr>
            <a:spLocks noGrp="1"/>
          </p:cNvSpPr>
          <p:nvPr>
            <p:ph type="sldNum" sz="quarter" idx="4"/>
          </p:nvPr>
        </p:nvSpPr>
        <p:spPr/>
        <p:txBody>
          <a:bodyPr/>
          <a:lstStyle/>
          <a:p>
            <a:fld id="{1D93BD3E-1E9A-4970-A6F7-E7AC52762E0C}" type="slidenum">
              <a:rPr lang="en-US" smtClean="0"/>
              <a:pPr/>
              <a:t>13</a:t>
            </a:fld>
            <a:endParaRPr lang="en-US"/>
          </a:p>
        </p:txBody>
      </p:sp>
      <p:sp>
        <p:nvSpPr>
          <p:cNvPr id="5" name="TextBox 4"/>
          <p:cNvSpPr txBox="1"/>
          <p:nvPr/>
        </p:nvSpPr>
        <p:spPr>
          <a:xfrm>
            <a:off x="2019719" y="6096000"/>
            <a:ext cx="5215094" cy="415498"/>
          </a:xfrm>
          <a:prstGeom prst="rect">
            <a:avLst/>
          </a:prstGeom>
          <a:noFill/>
        </p:spPr>
        <p:txBody>
          <a:bodyPr wrap="square" rtlCol="0">
            <a:spAutoFit/>
          </a:bodyPr>
          <a:lstStyle/>
          <a:p>
            <a:pPr algn="ctr"/>
            <a:r>
              <a:rPr lang="en-US" sz="1050">
                <a:solidFill>
                  <a:schemeClr val="tx1">
                    <a:lumMod val="65000"/>
                    <a:lumOff val="35000"/>
                  </a:schemeClr>
                </a:solidFill>
              </a:rPr>
              <a:t>$20.03M in Make-Whole paid out over the year. Only $701.19 uplifted to Load.</a:t>
            </a:r>
            <a:br>
              <a:rPr lang="en-US" sz="1050">
                <a:solidFill>
                  <a:schemeClr val="tx1">
                    <a:lumMod val="65000"/>
                    <a:lumOff val="35000"/>
                  </a:schemeClr>
                </a:solidFill>
              </a:rPr>
            </a:br>
            <a:r>
              <a:rPr lang="en-US" sz="1050">
                <a:solidFill>
                  <a:schemeClr val="tx1">
                    <a:lumMod val="65000"/>
                    <a:lumOff val="35000"/>
                  </a:schemeClr>
                </a:solidFill>
              </a:rPr>
              <a:t>Settlement data retrieved 01/09/2026.</a:t>
            </a:r>
          </a:p>
        </p:txBody>
      </p:sp>
      <p:pic>
        <p:nvPicPr>
          <p:cNvPr id="6" name="Picture 5" descr="Waterfall chart&#10;&#10;AI-generated content may be incorrect.">
            <a:extLst>
              <a:ext uri="{FF2B5EF4-FFF2-40B4-BE49-F238E27FC236}">
                <a16:creationId xmlns:a16="http://schemas.microsoft.com/office/drawing/2014/main" id="{6B88A2A2-E7AA-55D4-F0AA-A3296C4FB0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1960" y="691259"/>
            <a:ext cx="7989694" cy="3355986"/>
          </a:xfrm>
          <a:prstGeom prst="rect">
            <a:avLst/>
          </a:prstGeom>
        </p:spPr>
      </p:pic>
      <p:pic>
        <p:nvPicPr>
          <p:cNvPr id="9" name="Picture 8" descr="Chart, histogram&#10;&#10;AI-generated content may be incorrect.">
            <a:extLst>
              <a:ext uri="{FF2B5EF4-FFF2-40B4-BE49-F238E27FC236}">
                <a16:creationId xmlns:a16="http://schemas.microsoft.com/office/drawing/2014/main" id="{380FFBB9-E013-E3F1-7FF5-B4C59F48BDF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4622" y="3993906"/>
            <a:ext cx="8092272" cy="2023068"/>
          </a:xfrm>
          <a:prstGeom prst="rect">
            <a:avLst/>
          </a:prstGeom>
        </p:spPr>
      </p:pic>
    </p:spTree>
    <p:extLst>
      <p:ext uri="{BB962C8B-B14F-4D97-AF65-F5344CB8AC3E}">
        <p14:creationId xmlns:p14="http://schemas.microsoft.com/office/powerpoint/2010/main" val="10772595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91440" tIns="45720" rIns="91440" bIns="45720" anchor="t"/>
          <a:lstStyle/>
          <a:p>
            <a:r>
              <a:rPr lang="en-US" sz="2400"/>
              <a:t>Summary</a:t>
            </a:r>
          </a:p>
        </p:txBody>
      </p:sp>
      <p:sp>
        <p:nvSpPr>
          <p:cNvPr id="3" name="Content Placeholder 2"/>
          <p:cNvSpPr>
            <a:spLocks noGrp="1"/>
          </p:cNvSpPr>
          <p:nvPr>
            <p:ph idx="1"/>
          </p:nvPr>
        </p:nvSpPr>
        <p:spPr>
          <a:xfrm>
            <a:off x="293618" y="962992"/>
            <a:ext cx="8774182" cy="4863378"/>
          </a:xfrm>
        </p:spPr>
        <p:txBody>
          <a:bodyPr/>
          <a:lstStyle/>
          <a:p>
            <a:r>
              <a:rPr lang="en-US" sz="2200">
                <a:solidFill>
                  <a:schemeClr val="tx2"/>
                </a:solidFill>
              </a:rPr>
              <a:t>In 2025, 5,336 instructed RUC Resource-hours resulted in 5,129 effective RUC Resource-hours.</a:t>
            </a:r>
          </a:p>
          <a:p>
            <a:pPr lvl="1"/>
            <a:r>
              <a:rPr lang="en-US" sz="2000">
                <a:solidFill>
                  <a:schemeClr val="tx2"/>
                </a:solidFill>
              </a:rPr>
              <a:t>As compared to 1,976 and 1,861 for 2024, respectively.</a:t>
            </a:r>
            <a:endParaRPr lang="en-US" sz="1800">
              <a:solidFill>
                <a:schemeClr val="tx2"/>
              </a:solidFill>
            </a:endParaRPr>
          </a:p>
          <a:p>
            <a:pPr lvl="1"/>
            <a:r>
              <a:rPr lang="en-US" sz="2000">
                <a:solidFill>
                  <a:schemeClr val="tx2"/>
                </a:solidFill>
              </a:rPr>
              <a:t>2.3% of effective resource-hours were bought back.</a:t>
            </a:r>
          </a:p>
          <a:p>
            <a:pPr marL="457200" lvl="1" indent="0">
              <a:buNone/>
            </a:pPr>
            <a:endParaRPr lang="en-US" sz="2200">
              <a:solidFill>
                <a:schemeClr val="tx2"/>
              </a:solidFill>
            </a:endParaRPr>
          </a:p>
          <a:p>
            <a:r>
              <a:rPr lang="en-US" sz="2200">
                <a:solidFill>
                  <a:schemeClr val="tx2"/>
                </a:solidFill>
              </a:rPr>
              <a:t>The total RUC make-whole amount was ~$20.03M.</a:t>
            </a:r>
          </a:p>
          <a:p>
            <a:pPr lvl="1"/>
            <a:r>
              <a:rPr lang="en-US" sz="2000">
                <a:solidFill>
                  <a:schemeClr val="tx2"/>
                </a:solidFill>
              </a:rPr>
              <a:t>Almost exclusively covered through capacity-short charges. </a:t>
            </a:r>
          </a:p>
          <a:p>
            <a:endParaRPr lang="en-US" sz="2200">
              <a:solidFill>
                <a:schemeClr val="tx2"/>
              </a:solidFill>
            </a:endParaRPr>
          </a:p>
          <a:p>
            <a:r>
              <a:rPr lang="en-US" sz="2200">
                <a:solidFill>
                  <a:schemeClr val="tx2"/>
                </a:solidFill>
              </a:rPr>
              <a:t>The total RUC claw back charge amount was ~$4.60M</a:t>
            </a:r>
            <a:r>
              <a:rPr lang="en-US" sz="2400">
                <a:solidFill>
                  <a:schemeClr val="tx2"/>
                </a:solidFill>
              </a:rPr>
              <a:t>.</a:t>
            </a:r>
          </a:p>
          <a:p>
            <a:endParaRPr lang="en-US" sz="2400">
              <a:solidFill>
                <a:schemeClr val="tx2"/>
              </a:solidFill>
            </a:endParaRPr>
          </a:p>
          <a:p>
            <a:r>
              <a:rPr lang="en-US" sz="2200">
                <a:solidFill>
                  <a:schemeClr val="tx2"/>
                </a:solidFill>
              </a:rPr>
              <a:t>Initial data after the December 5, 2025 implementation of Real-Time Co-Optimization </a:t>
            </a:r>
            <a:r>
              <a:rPr lang="en-US" altLang="zh-CN" sz="2200">
                <a:solidFill>
                  <a:schemeClr val="tx2"/>
                </a:solidFill>
              </a:rPr>
              <a:t>Plus</a:t>
            </a:r>
            <a:r>
              <a:rPr lang="zh-CN" altLang="en-US" sz="2200">
                <a:solidFill>
                  <a:schemeClr val="tx2"/>
                </a:solidFill>
              </a:rPr>
              <a:t> </a:t>
            </a:r>
            <a:r>
              <a:rPr lang="en-US" altLang="zh-CN" sz="2200">
                <a:solidFill>
                  <a:schemeClr val="tx2"/>
                </a:solidFill>
              </a:rPr>
              <a:t>Batteries</a:t>
            </a:r>
            <a:r>
              <a:rPr lang="zh-CN" altLang="en-US" sz="2200">
                <a:solidFill>
                  <a:schemeClr val="tx2"/>
                </a:solidFill>
              </a:rPr>
              <a:t> </a:t>
            </a:r>
            <a:r>
              <a:rPr lang="en-US" altLang="zh-CN" sz="2200">
                <a:solidFill>
                  <a:schemeClr val="tx2"/>
                </a:solidFill>
              </a:rPr>
              <a:t>(RTC+B) shows a noticeable reduction in RUC commitments compared to earlier months.</a:t>
            </a:r>
            <a:endParaRPr lang="en-US" sz="2200">
              <a:solidFill>
                <a:schemeClr val="tx2"/>
              </a:solidFill>
            </a:endParaRPr>
          </a:p>
          <a:p>
            <a:pPr marL="0" indent="0">
              <a:buNone/>
            </a:pPr>
            <a:endParaRPr lang="en-US" sz="1000">
              <a:solidFill>
                <a:schemeClr val="tx2"/>
              </a:solidFill>
            </a:endParaRPr>
          </a:p>
          <a:p>
            <a:pPr marL="0" indent="0">
              <a:buNone/>
            </a:pPr>
            <a:endParaRPr lang="en-US" sz="1000">
              <a:solidFill>
                <a:schemeClr val="tx2"/>
              </a:solidFill>
            </a:endParaRPr>
          </a:p>
          <a:p>
            <a:pPr marL="0" indent="0">
              <a:buNone/>
            </a:pPr>
            <a:endParaRPr lang="en-US" sz="1000">
              <a:solidFill>
                <a:schemeClr val="tx2"/>
              </a:solidFill>
            </a:endParaRPr>
          </a:p>
          <a:p>
            <a:pPr marL="0" indent="0">
              <a:buNone/>
            </a:pPr>
            <a:endParaRPr lang="en-US" sz="1000">
              <a:solidFill>
                <a:schemeClr val="tx2"/>
              </a:solidFill>
            </a:endParaRPr>
          </a:p>
          <a:p>
            <a:pPr marL="0" indent="0">
              <a:buNone/>
            </a:pPr>
            <a:endParaRPr lang="en-US" sz="100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14</a:t>
            </a:fld>
            <a:endParaRPr lang="en-US"/>
          </a:p>
        </p:txBody>
      </p:sp>
      <p:sp>
        <p:nvSpPr>
          <p:cNvPr id="6" name="TextBox 5">
            <a:extLst>
              <a:ext uri="{FF2B5EF4-FFF2-40B4-BE49-F238E27FC236}">
                <a16:creationId xmlns:a16="http://schemas.microsoft.com/office/drawing/2014/main" id="{9D0ED324-B32F-4F68-8DAF-45C1FD3254C9}"/>
              </a:ext>
            </a:extLst>
          </p:cNvPr>
          <p:cNvSpPr txBox="1"/>
          <p:nvPr/>
        </p:nvSpPr>
        <p:spPr>
          <a:xfrm>
            <a:off x="6324600" y="6195221"/>
            <a:ext cx="2743200" cy="276999"/>
          </a:xfrm>
          <a:prstGeom prst="rect">
            <a:avLst/>
          </a:prstGeom>
          <a:noFill/>
        </p:spPr>
        <p:txBody>
          <a:bodyPr wrap="square">
            <a:spAutoFit/>
          </a:bodyPr>
          <a:lstStyle/>
          <a:p>
            <a:r>
              <a:rPr lang="en-US" sz="1200">
                <a:solidFill>
                  <a:schemeClr val="tx1">
                    <a:lumMod val="65000"/>
                    <a:lumOff val="35000"/>
                  </a:schemeClr>
                </a:solidFill>
              </a:rPr>
              <a:t>Settlement data retrieved 01/08/2026</a:t>
            </a:r>
            <a:endParaRPr lang="en-US" sz="1200"/>
          </a:p>
        </p:txBody>
      </p:sp>
    </p:spTree>
    <p:extLst>
      <p:ext uri="{BB962C8B-B14F-4D97-AF65-F5344CB8AC3E}">
        <p14:creationId xmlns:p14="http://schemas.microsoft.com/office/powerpoint/2010/main" val="30038068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895600"/>
            <a:ext cx="7772400" cy="1470025"/>
          </a:xfrm>
        </p:spPr>
        <p:txBody>
          <a:bodyPr/>
          <a:lstStyle/>
          <a:p>
            <a:r>
              <a:rPr lang="en-US">
                <a:solidFill>
                  <a:schemeClr val="tx2"/>
                </a:solidFill>
              </a:rPr>
              <a:t>Appendix</a:t>
            </a:r>
          </a:p>
        </p:txBody>
      </p:sp>
    </p:spTree>
    <p:extLst>
      <p:ext uri="{BB962C8B-B14F-4D97-AF65-F5344CB8AC3E}">
        <p14:creationId xmlns:p14="http://schemas.microsoft.com/office/powerpoint/2010/main" val="39208703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a:t>RUC Effective Resource-Hours by </a:t>
            </a:r>
            <a:r>
              <a:rPr lang="en-US" sz="2400" err="1"/>
              <a:t>Opt</a:t>
            </a:r>
            <a:r>
              <a:rPr lang="en-US" sz="2400"/>
              <a:t> Out Status*</a:t>
            </a:r>
          </a:p>
        </p:txBody>
      </p:sp>
      <p:sp>
        <p:nvSpPr>
          <p:cNvPr id="4" name="Slide Number Placeholder 3"/>
          <p:cNvSpPr>
            <a:spLocks noGrp="1"/>
          </p:cNvSpPr>
          <p:nvPr>
            <p:ph type="sldNum" sz="quarter" idx="4"/>
          </p:nvPr>
        </p:nvSpPr>
        <p:spPr/>
        <p:txBody>
          <a:bodyPr/>
          <a:lstStyle/>
          <a:p>
            <a:fld id="{1D93BD3E-1E9A-4970-A6F7-E7AC52762E0C}" type="slidenum">
              <a:rPr lang="en-US" smtClean="0"/>
              <a:pPr/>
              <a:t>16</a:t>
            </a:fld>
            <a:endParaRPr lang="en-US"/>
          </a:p>
        </p:txBody>
      </p:sp>
      <p:sp>
        <p:nvSpPr>
          <p:cNvPr id="3" name="TextBox 2"/>
          <p:cNvSpPr txBox="1"/>
          <p:nvPr/>
        </p:nvSpPr>
        <p:spPr>
          <a:xfrm>
            <a:off x="1504461" y="1097280"/>
            <a:ext cx="1828800" cy="307777"/>
          </a:xfrm>
          <a:prstGeom prst="rect">
            <a:avLst/>
          </a:prstGeom>
          <a:noFill/>
        </p:spPr>
        <p:txBody>
          <a:bodyPr wrap="square" rtlCol="0">
            <a:spAutoFit/>
          </a:bodyPr>
          <a:lstStyle/>
          <a:p>
            <a:pPr algn="ctr"/>
            <a:r>
              <a:rPr lang="en-US" sz="1400">
                <a:solidFill>
                  <a:schemeClr val="tx2"/>
                </a:solidFill>
              </a:rPr>
              <a:t>Did Not </a:t>
            </a:r>
            <a:r>
              <a:rPr lang="en-US" sz="1400" err="1">
                <a:solidFill>
                  <a:schemeClr val="tx2"/>
                </a:solidFill>
              </a:rPr>
              <a:t>Opt</a:t>
            </a:r>
            <a:r>
              <a:rPr lang="en-US" sz="1400">
                <a:solidFill>
                  <a:schemeClr val="tx2"/>
                </a:solidFill>
              </a:rPr>
              <a:t> Out</a:t>
            </a:r>
          </a:p>
        </p:txBody>
      </p:sp>
      <p:sp>
        <p:nvSpPr>
          <p:cNvPr id="8" name="TextBox 7"/>
          <p:cNvSpPr txBox="1"/>
          <p:nvPr/>
        </p:nvSpPr>
        <p:spPr>
          <a:xfrm>
            <a:off x="5867400" y="1096148"/>
            <a:ext cx="1828800" cy="307777"/>
          </a:xfrm>
          <a:prstGeom prst="rect">
            <a:avLst/>
          </a:prstGeom>
          <a:noFill/>
        </p:spPr>
        <p:txBody>
          <a:bodyPr wrap="square" rtlCol="0">
            <a:spAutoFit/>
          </a:bodyPr>
          <a:lstStyle/>
          <a:p>
            <a:pPr algn="ctr"/>
            <a:r>
              <a:rPr lang="en-US" sz="1400">
                <a:solidFill>
                  <a:schemeClr val="tx2"/>
                </a:solidFill>
              </a:rPr>
              <a:t>Opted Out</a:t>
            </a:r>
          </a:p>
        </p:txBody>
      </p:sp>
      <p:sp>
        <p:nvSpPr>
          <p:cNvPr id="9" name="TextBox 8"/>
          <p:cNvSpPr txBox="1"/>
          <p:nvPr/>
        </p:nvSpPr>
        <p:spPr>
          <a:xfrm>
            <a:off x="1409700" y="6140358"/>
            <a:ext cx="6400800" cy="253916"/>
          </a:xfrm>
          <a:prstGeom prst="rect">
            <a:avLst/>
          </a:prstGeom>
          <a:noFill/>
        </p:spPr>
        <p:txBody>
          <a:bodyPr wrap="square" rtlCol="0">
            <a:spAutoFit/>
          </a:bodyPr>
          <a:lstStyle/>
          <a:p>
            <a:pPr algn="ctr"/>
            <a:r>
              <a:rPr lang="en-US" sz="1050">
                <a:solidFill>
                  <a:schemeClr val="tx1">
                    <a:lumMod val="65000"/>
                    <a:lumOff val="35000"/>
                  </a:schemeClr>
                </a:solidFill>
              </a:rPr>
              <a:t>* Effective Resource-hours rounded to nearest whole number</a:t>
            </a:r>
          </a:p>
        </p:txBody>
      </p:sp>
      <p:graphicFrame>
        <p:nvGraphicFramePr>
          <p:cNvPr id="10" name="Table 9">
            <a:extLst>
              <a:ext uri="{FF2B5EF4-FFF2-40B4-BE49-F238E27FC236}">
                <a16:creationId xmlns:a16="http://schemas.microsoft.com/office/drawing/2014/main" id="{B93C8CF5-6734-954E-1C84-6306D00E45E4}"/>
              </a:ext>
            </a:extLst>
          </p:cNvPr>
          <p:cNvGraphicFramePr>
            <a:graphicFrameLocks noGrp="1"/>
          </p:cNvGraphicFramePr>
          <p:nvPr>
            <p:extLst>
              <p:ext uri="{D42A27DB-BD31-4B8C-83A1-F6EECF244321}">
                <p14:modId xmlns:p14="http://schemas.microsoft.com/office/powerpoint/2010/main" val="4158235246"/>
              </p:ext>
            </p:extLst>
          </p:nvPr>
        </p:nvGraphicFramePr>
        <p:xfrm>
          <a:off x="609599" y="1507706"/>
          <a:ext cx="3681902" cy="4351334"/>
        </p:xfrm>
        <a:graphic>
          <a:graphicData uri="http://schemas.openxmlformats.org/drawingml/2006/table">
            <a:tbl>
              <a:tblPr/>
              <a:tblGrid>
                <a:gridCol w="901942">
                  <a:extLst>
                    <a:ext uri="{9D8B030D-6E8A-4147-A177-3AD203B41FA5}">
                      <a16:colId xmlns:a16="http://schemas.microsoft.com/office/drawing/2014/main" val="1771899499"/>
                    </a:ext>
                  </a:extLst>
                </a:gridCol>
                <a:gridCol w="694990">
                  <a:extLst>
                    <a:ext uri="{9D8B030D-6E8A-4147-A177-3AD203B41FA5}">
                      <a16:colId xmlns:a16="http://schemas.microsoft.com/office/drawing/2014/main" val="669714349"/>
                    </a:ext>
                  </a:extLst>
                </a:gridCol>
                <a:gridCol w="694990">
                  <a:extLst>
                    <a:ext uri="{9D8B030D-6E8A-4147-A177-3AD203B41FA5}">
                      <a16:colId xmlns:a16="http://schemas.microsoft.com/office/drawing/2014/main" val="1356611391"/>
                    </a:ext>
                  </a:extLst>
                </a:gridCol>
                <a:gridCol w="694990">
                  <a:extLst>
                    <a:ext uri="{9D8B030D-6E8A-4147-A177-3AD203B41FA5}">
                      <a16:colId xmlns:a16="http://schemas.microsoft.com/office/drawing/2014/main" val="49652281"/>
                    </a:ext>
                  </a:extLst>
                </a:gridCol>
                <a:gridCol w="694990">
                  <a:extLst>
                    <a:ext uri="{9D8B030D-6E8A-4147-A177-3AD203B41FA5}">
                      <a16:colId xmlns:a16="http://schemas.microsoft.com/office/drawing/2014/main" val="3629558399"/>
                    </a:ext>
                  </a:extLst>
                </a:gridCol>
              </a:tblGrid>
              <a:tr h="334718">
                <a:tc>
                  <a:txBody>
                    <a:bodyPr/>
                    <a:lstStyle/>
                    <a:p>
                      <a:pPr algn="ctr" rtl="0" fontAlgn="ctr">
                        <a:buNone/>
                      </a:pPr>
                      <a:r>
                        <a:rPr lang="en-US" sz="1100" b="1" i="0" u="none" strike="noStrike">
                          <a:solidFill>
                            <a:srgbClr val="FFFFFF"/>
                          </a:solidFill>
                          <a:effectLst/>
                          <a:latin typeface="Arial" panose="020B0604020202020204" pitchFamily="34" charset="0"/>
                        </a:rPr>
                        <a:t>Month</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1100" b="1" i="0" u="none" strike="noStrike">
                          <a:solidFill>
                            <a:srgbClr val="FFFFFF"/>
                          </a:solidFill>
                          <a:effectLst/>
                          <a:latin typeface="Arial" panose="020B0604020202020204" pitchFamily="34" charset="0"/>
                        </a:rPr>
                        <a:t>2022</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1100" b="1" i="0" u="none" strike="noStrike">
                          <a:solidFill>
                            <a:srgbClr val="FFFFFF"/>
                          </a:solidFill>
                          <a:effectLst/>
                          <a:latin typeface="Arial" panose="020B0604020202020204" pitchFamily="34" charset="0"/>
                        </a:rPr>
                        <a:t>2023</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1100" b="1" i="0" u="none" strike="noStrike">
                          <a:solidFill>
                            <a:srgbClr val="FFFFFF"/>
                          </a:solidFill>
                          <a:effectLst/>
                          <a:latin typeface="Arial" panose="020B0604020202020204" pitchFamily="34" charset="0"/>
                        </a:rPr>
                        <a:t>2024</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1100" b="1" i="0" u="none" strike="noStrike">
                          <a:solidFill>
                            <a:srgbClr val="FFFFFF"/>
                          </a:solidFill>
                          <a:effectLst/>
                          <a:latin typeface="Arial" panose="020B0604020202020204" pitchFamily="34" charset="0"/>
                        </a:rPr>
                        <a:t>2025</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extLst>
                  <a:ext uri="{0D108BD9-81ED-4DB2-BD59-A6C34878D82A}">
                    <a16:rowId xmlns:a16="http://schemas.microsoft.com/office/drawing/2014/main" val="4020048458"/>
                  </a:ext>
                </a:extLst>
              </a:tr>
              <a:tr h="334718">
                <a:tc>
                  <a:txBody>
                    <a:bodyPr/>
                    <a:lstStyle/>
                    <a:p>
                      <a:pPr algn="ctr" rtl="0" fontAlgn="ctr">
                        <a:buNone/>
                      </a:pPr>
                      <a:r>
                        <a:rPr lang="en-US" sz="1100" b="0" i="0" u="none" strike="noStrike">
                          <a:solidFill>
                            <a:srgbClr val="5B6770"/>
                          </a:solidFill>
                          <a:effectLst/>
                          <a:latin typeface="Arial" panose="020B0604020202020204" pitchFamily="34" charset="0"/>
                        </a:rPr>
                        <a:t>Jan</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80</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167</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101</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321</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856707864"/>
                  </a:ext>
                </a:extLst>
              </a:tr>
              <a:tr h="334718">
                <a:tc>
                  <a:txBody>
                    <a:bodyPr/>
                    <a:lstStyle/>
                    <a:p>
                      <a:pPr algn="ctr" rtl="0" fontAlgn="ctr">
                        <a:buNone/>
                      </a:pPr>
                      <a:r>
                        <a:rPr lang="en-US" sz="1100" b="0" i="0" u="none" strike="noStrike">
                          <a:solidFill>
                            <a:srgbClr val="5B6770"/>
                          </a:solidFill>
                          <a:effectLst/>
                          <a:latin typeface="Arial" panose="020B0604020202020204" pitchFamily="34" charset="0"/>
                        </a:rPr>
                        <a:t>Feb</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930</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249</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17</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766</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739608355"/>
                  </a:ext>
                </a:extLst>
              </a:tr>
              <a:tr h="334718">
                <a:tc>
                  <a:txBody>
                    <a:bodyPr/>
                    <a:lstStyle/>
                    <a:p>
                      <a:pPr algn="ctr" rtl="0" fontAlgn="ctr">
                        <a:buNone/>
                      </a:pPr>
                      <a:r>
                        <a:rPr lang="en-US" sz="1100" b="0" i="0" u="none" strike="noStrike">
                          <a:solidFill>
                            <a:srgbClr val="5B6770"/>
                          </a:solidFill>
                          <a:effectLst/>
                          <a:latin typeface="Arial" panose="020B0604020202020204" pitchFamily="34" charset="0"/>
                        </a:rPr>
                        <a:t>Mar</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200</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147</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209</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654</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1224703349"/>
                  </a:ext>
                </a:extLst>
              </a:tr>
              <a:tr h="334718">
                <a:tc>
                  <a:txBody>
                    <a:bodyPr/>
                    <a:lstStyle/>
                    <a:p>
                      <a:pPr algn="ctr" rtl="0" fontAlgn="ctr">
                        <a:buNone/>
                      </a:pPr>
                      <a:r>
                        <a:rPr lang="en-US" sz="1100" b="0" i="0" u="none" strike="noStrike">
                          <a:solidFill>
                            <a:srgbClr val="5B6770"/>
                          </a:solidFill>
                          <a:effectLst/>
                          <a:latin typeface="Arial" panose="020B0604020202020204" pitchFamily="34" charset="0"/>
                        </a:rPr>
                        <a:t>Apr</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328</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362</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376</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294</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2526076888"/>
                  </a:ext>
                </a:extLst>
              </a:tr>
              <a:tr h="334718">
                <a:tc>
                  <a:txBody>
                    <a:bodyPr/>
                    <a:lstStyle/>
                    <a:p>
                      <a:pPr algn="ctr" rtl="0" fontAlgn="ctr">
                        <a:buNone/>
                      </a:pPr>
                      <a:r>
                        <a:rPr lang="en-US" sz="1100" b="0" i="0" u="none" strike="noStrike">
                          <a:solidFill>
                            <a:srgbClr val="5B6770"/>
                          </a:solidFill>
                          <a:effectLst/>
                          <a:latin typeface="Arial" panose="020B0604020202020204" pitchFamily="34" charset="0"/>
                        </a:rPr>
                        <a:t>May</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382</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445</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71</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214</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4256928443"/>
                  </a:ext>
                </a:extLst>
              </a:tr>
              <a:tr h="334718">
                <a:tc>
                  <a:txBody>
                    <a:bodyPr/>
                    <a:lstStyle/>
                    <a:p>
                      <a:pPr algn="ctr" rtl="0" fontAlgn="ctr">
                        <a:buNone/>
                      </a:pPr>
                      <a:r>
                        <a:rPr lang="en-US" sz="1100" b="0" i="0" u="none" strike="noStrike">
                          <a:solidFill>
                            <a:srgbClr val="5B6770"/>
                          </a:solidFill>
                          <a:effectLst/>
                          <a:latin typeface="Arial" panose="020B0604020202020204" pitchFamily="34" charset="0"/>
                        </a:rPr>
                        <a:t>Jun</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511</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309</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73</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377</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2476794406"/>
                  </a:ext>
                </a:extLst>
              </a:tr>
              <a:tr h="334718">
                <a:tc>
                  <a:txBody>
                    <a:bodyPr/>
                    <a:lstStyle/>
                    <a:p>
                      <a:pPr algn="ctr" rtl="0" fontAlgn="ctr">
                        <a:buNone/>
                      </a:pPr>
                      <a:r>
                        <a:rPr lang="en-US" sz="1100" b="0" i="0" u="none" strike="noStrike">
                          <a:solidFill>
                            <a:srgbClr val="5B6770"/>
                          </a:solidFill>
                          <a:effectLst/>
                          <a:latin typeface="Arial" panose="020B0604020202020204" pitchFamily="34" charset="0"/>
                        </a:rPr>
                        <a:t>Jul</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672</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114</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21</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227</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3639207831"/>
                  </a:ext>
                </a:extLst>
              </a:tr>
              <a:tr h="334718">
                <a:tc>
                  <a:txBody>
                    <a:bodyPr/>
                    <a:lstStyle/>
                    <a:p>
                      <a:pPr algn="ctr" rtl="0" fontAlgn="ctr">
                        <a:buNone/>
                      </a:pPr>
                      <a:r>
                        <a:rPr lang="en-US" sz="1100" b="0" i="0" u="none" strike="noStrike">
                          <a:solidFill>
                            <a:srgbClr val="5B6770"/>
                          </a:solidFill>
                          <a:effectLst/>
                          <a:latin typeface="Arial" panose="020B0604020202020204" pitchFamily="34" charset="0"/>
                        </a:rPr>
                        <a:t>Aug</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870</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11</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170</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416</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3365490608"/>
                  </a:ext>
                </a:extLst>
              </a:tr>
              <a:tr h="334718">
                <a:tc>
                  <a:txBody>
                    <a:bodyPr/>
                    <a:lstStyle/>
                    <a:p>
                      <a:pPr algn="ctr" rtl="0" fontAlgn="ctr">
                        <a:buNone/>
                      </a:pPr>
                      <a:r>
                        <a:rPr lang="en-US" sz="1100" b="0" i="0" u="none" strike="noStrike">
                          <a:solidFill>
                            <a:srgbClr val="5B6770"/>
                          </a:solidFill>
                          <a:effectLst/>
                          <a:latin typeface="Arial" panose="020B0604020202020204" pitchFamily="34" charset="0"/>
                        </a:rPr>
                        <a:t>Sep</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1124</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74</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98</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788</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29818099"/>
                  </a:ext>
                </a:extLst>
              </a:tr>
              <a:tr h="334718">
                <a:tc>
                  <a:txBody>
                    <a:bodyPr/>
                    <a:lstStyle/>
                    <a:p>
                      <a:pPr algn="ctr" rtl="0" fontAlgn="ctr">
                        <a:buNone/>
                      </a:pPr>
                      <a:r>
                        <a:rPr lang="en-US" sz="1100" b="0" i="0" u="none" strike="noStrike">
                          <a:solidFill>
                            <a:srgbClr val="5B6770"/>
                          </a:solidFill>
                          <a:effectLst/>
                          <a:latin typeface="Arial" panose="020B0604020202020204" pitchFamily="34" charset="0"/>
                        </a:rPr>
                        <a:t>Oct</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305</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33</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235</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439</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1412847777"/>
                  </a:ext>
                </a:extLst>
              </a:tr>
              <a:tr h="334718">
                <a:tc>
                  <a:txBody>
                    <a:bodyPr/>
                    <a:lstStyle/>
                    <a:p>
                      <a:pPr algn="ctr" rtl="0" fontAlgn="ctr">
                        <a:buNone/>
                      </a:pPr>
                      <a:r>
                        <a:rPr lang="en-US" sz="1100" b="0" i="0" u="none" strike="noStrike">
                          <a:solidFill>
                            <a:srgbClr val="5B6770"/>
                          </a:solidFill>
                          <a:effectLst/>
                          <a:latin typeface="Arial" panose="020B0604020202020204" pitchFamily="34" charset="0"/>
                        </a:rPr>
                        <a:t>Nov</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517</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73</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143</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384</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1578642453"/>
                  </a:ext>
                </a:extLst>
              </a:tr>
              <a:tr h="334718">
                <a:tc>
                  <a:txBody>
                    <a:bodyPr/>
                    <a:lstStyle/>
                    <a:p>
                      <a:pPr algn="ctr" rtl="0" fontAlgn="ctr">
                        <a:buNone/>
                      </a:pPr>
                      <a:r>
                        <a:rPr lang="en-US" sz="1100" b="0" i="0" u="none" strike="noStrike">
                          <a:solidFill>
                            <a:srgbClr val="5B6770"/>
                          </a:solidFill>
                          <a:effectLst/>
                          <a:latin typeface="Arial" panose="020B0604020202020204" pitchFamily="34" charset="0"/>
                        </a:rPr>
                        <a:t>Dec</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381</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7</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229</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131</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3154452191"/>
                  </a:ext>
                </a:extLst>
              </a:tr>
            </a:tbl>
          </a:graphicData>
        </a:graphic>
      </p:graphicFrame>
      <p:graphicFrame>
        <p:nvGraphicFramePr>
          <p:cNvPr id="11" name="Table 10">
            <a:extLst>
              <a:ext uri="{FF2B5EF4-FFF2-40B4-BE49-F238E27FC236}">
                <a16:creationId xmlns:a16="http://schemas.microsoft.com/office/drawing/2014/main" id="{A0A4A3A2-C340-9785-575E-2887F133A2AC}"/>
              </a:ext>
            </a:extLst>
          </p:cNvPr>
          <p:cNvGraphicFramePr>
            <a:graphicFrameLocks noGrp="1"/>
          </p:cNvGraphicFramePr>
          <p:nvPr>
            <p:extLst>
              <p:ext uri="{D42A27DB-BD31-4B8C-83A1-F6EECF244321}">
                <p14:modId xmlns:p14="http://schemas.microsoft.com/office/powerpoint/2010/main" val="2789664329"/>
              </p:ext>
            </p:extLst>
          </p:nvPr>
        </p:nvGraphicFramePr>
        <p:xfrm>
          <a:off x="4852498" y="1507706"/>
          <a:ext cx="3681902" cy="4351334"/>
        </p:xfrm>
        <a:graphic>
          <a:graphicData uri="http://schemas.openxmlformats.org/drawingml/2006/table">
            <a:tbl>
              <a:tblPr/>
              <a:tblGrid>
                <a:gridCol w="901942">
                  <a:extLst>
                    <a:ext uri="{9D8B030D-6E8A-4147-A177-3AD203B41FA5}">
                      <a16:colId xmlns:a16="http://schemas.microsoft.com/office/drawing/2014/main" val="3125300015"/>
                    </a:ext>
                  </a:extLst>
                </a:gridCol>
                <a:gridCol w="694990">
                  <a:extLst>
                    <a:ext uri="{9D8B030D-6E8A-4147-A177-3AD203B41FA5}">
                      <a16:colId xmlns:a16="http://schemas.microsoft.com/office/drawing/2014/main" val="777819467"/>
                    </a:ext>
                  </a:extLst>
                </a:gridCol>
                <a:gridCol w="694990">
                  <a:extLst>
                    <a:ext uri="{9D8B030D-6E8A-4147-A177-3AD203B41FA5}">
                      <a16:colId xmlns:a16="http://schemas.microsoft.com/office/drawing/2014/main" val="1941219856"/>
                    </a:ext>
                  </a:extLst>
                </a:gridCol>
                <a:gridCol w="694990">
                  <a:extLst>
                    <a:ext uri="{9D8B030D-6E8A-4147-A177-3AD203B41FA5}">
                      <a16:colId xmlns:a16="http://schemas.microsoft.com/office/drawing/2014/main" val="3719899557"/>
                    </a:ext>
                  </a:extLst>
                </a:gridCol>
                <a:gridCol w="694990">
                  <a:extLst>
                    <a:ext uri="{9D8B030D-6E8A-4147-A177-3AD203B41FA5}">
                      <a16:colId xmlns:a16="http://schemas.microsoft.com/office/drawing/2014/main" val="1092704316"/>
                    </a:ext>
                  </a:extLst>
                </a:gridCol>
              </a:tblGrid>
              <a:tr h="334718">
                <a:tc>
                  <a:txBody>
                    <a:bodyPr/>
                    <a:lstStyle/>
                    <a:p>
                      <a:pPr algn="ctr" rtl="0" fontAlgn="ctr">
                        <a:buNone/>
                      </a:pPr>
                      <a:r>
                        <a:rPr lang="en-US" sz="1100" b="1" i="0" u="none" strike="noStrike">
                          <a:solidFill>
                            <a:srgbClr val="FFFFFF"/>
                          </a:solidFill>
                          <a:effectLst/>
                          <a:latin typeface="Arial" panose="020B0604020202020204" pitchFamily="34" charset="0"/>
                        </a:rPr>
                        <a:t>Month</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1100" b="1" i="0" u="none" strike="noStrike">
                          <a:solidFill>
                            <a:srgbClr val="FFFFFF"/>
                          </a:solidFill>
                          <a:effectLst/>
                          <a:latin typeface="Arial" panose="020B0604020202020204" pitchFamily="34" charset="0"/>
                        </a:rPr>
                        <a:t>2022</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1100" b="1" i="0" u="none" strike="noStrike">
                          <a:solidFill>
                            <a:srgbClr val="FFFFFF"/>
                          </a:solidFill>
                          <a:effectLst/>
                          <a:latin typeface="Arial" panose="020B0604020202020204" pitchFamily="34" charset="0"/>
                        </a:rPr>
                        <a:t>2023</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1100" b="1" i="0" u="none" strike="noStrike">
                          <a:solidFill>
                            <a:srgbClr val="FFFFFF"/>
                          </a:solidFill>
                          <a:effectLst/>
                          <a:latin typeface="Arial" panose="020B0604020202020204" pitchFamily="34" charset="0"/>
                        </a:rPr>
                        <a:t>2024</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1100" b="1" i="0" u="none" strike="noStrike">
                          <a:solidFill>
                            <a:srgbClr val="FFFFFF"/>
                          </a:solidFill>
                          <a:effectLst/>
                          <a:latin typeface="Arial" panose="020B0604020202020204" pitchFamily="34" charset="0"/>
                        </a:rPr>
                        <a:t>2025</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extLst>
                  <a:ext uri="{0D108BD9-81ED-4DB2-BD59-A6C34878D82A}">
                    <a16:rowId xmlns:a16="http://schemas.microsoft.com/office/drawing/2014/main" val="3369225150"/>
                  </a:ext>
                </a:extLst>
              </a:tr>
              <a:tr h="334718">
                <a:tc>
                  <a:txBody>
                    <a:bodyPr/>
                    <a:lstStyle/>
                    <a:p>
                      <a:pPr algn="ctr" rtl="0" fontAlgn="ctr">
                        <a:buNone/>
                      </a:pPr>
                      <a:r>
                        <a:rPr lang="en-US" sz="1100" b="0" i="0" u="none" strike="noStrike">
                          <a:solidFill>
                            <a:srgbClr val="5B6770"/>
                          </a:solidFill>
                          <a:effectLst/>
                          <a:latin typeface="Arial" panose="020B0604020202020204" pitchFamily="34" charset="0"/>
                        </a:rPr>
                        <a:t>Jan</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26</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99</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28</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328175579"/>
                  </a:ext>
                </a:extLst>
              </a:tr>
              <a:tr h="334718">
                <a:tc>
                  <a:txBody>
                    <a:bodyPr/>
                    <a:lstStyle/>
                    <a:p>
                      <a:pPr algn="ctr" rtl="0" fontAlgn="ctr">
                        <a:buNone/>
                      </a:pPr>
                      <a:r>
                        <a:rPr lang="en-US" sz="1100" b="0" i="0" u="none" strike="noStrike">
                          <a:solidFill>
                            <a:srgbClr val="5B6770"/>
                          </a:solidFill>
                          <a:effectLst/>
                          <a:latin typeface="Arial" panose="020B0604020202020204" pitchFamily="34" charset="0"/>
                        </a:rPr>
                        <a:t>Feb</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62</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44</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3749974379"/>
                  </a:ext>
                </a:extLst>
              </a:tr>
              <a:tr h="334718">
                <a:tc>
                  <a:txBody>
                    <a:bodyPr/>
                    <a:lstStyle/>
                    <a:p>
                      <a:pPr algn="ctr" rtl="0" fontAlgn="ctr">
                        <a:buNone/>
                      </a:pPr>
                      <a:r>
                        <a:rPr lang="en-US" sz="1100" b="0" i="0" u="none" strike="noStrike">
                          <a:solidFill>
                            <a:srgbClr val="5B6770"/>
                          </a:solidFill>
                          <a:effectLst/>
                          <a:latin typeface="Arial" panose="020B0604020202020204" pitchFamily="34" charset="0"/>
                        </a:rPr>
                        <a:t>Mar</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62</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38</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25</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4003648213"/>
                  </a:ext>
                </a:extLst>
              </a:tr>
              <a:tr h="334718">
                <a:tc>
                  <a:txBody>
                    <a:bodyPr/>
                    <a:lstStyle/>
                    <a:p>
                      <a:pPr algn="ctr" rtl="0" fontAlgn="ctr">
                        <a:buNone/>
                      </a:pPr>
                      <a:r>
                        <a:rPr lang="en-US" sz="1100" b="0" i="0" u="none" strike="noStrike">
                          <a:solidFill>
                            <a:srgbClr val="5B6770"/>
                          </a:solidFill>
                          <a:effectLst/>
                          <a:latin typeface="Arial" panose="020B0604020202020204" pitchFamily="34" charset="0"/>
                        </a:rPr>
                        <a:t>Apr</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163</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42</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25</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6</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2289820600"/>
                  </a:ext>
                </a:extLst>
              </a:tr>
              <a:tr h="334718">
                <a:tc>
                  <a:txBody>
                    <a:bodyPr/>
                    <a:lstStyle/>
                    <a:p>
                      <a:pPr algn="ctr" rtl="0" fontAlgn="ctr">
                        <a:buNone/>
                      </a:pPr>
                      <a:r>
                        <a:rPr lang="en-US" sz="1100" b="0" i="0" u="none" strike="noStrike">
                          <a:solidFill>
                            <a:srgbClr val="5B6770"/>
                          </a:solidFill>
                          <a:effectLst/>
                          <a:latin typeface="Arial" panose="020B0604020202020204" pitchFamily="34" charset="0"/>
                        </a:rPr>
                        <a:t>May</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219</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102</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10</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2870557463"/>
                  </a:ext>
                </a:extLst>
              </a:tr>
              <a:tr h="334718">
                <a:tc>
                  <a:txBody>
                    <a:bodyPr/>
                    <a:lstStyle/>
                    <a:p>
                      <a:pPr algn="ctr" rtl="0" fontAlgn="ctr">
                        <a:buNone/>
                      </a:pPr>
                      <a:r>
                        <a:rPr lang="en-US" sz="1100" b="0" i="0" u="none" strike="noStrike">
                          <a:solidFill>
                            <a:srgbClr val="5B6770"/>
                          </a:solidFill>
                          <a:effectLst/>
                          <a:latin typeface="Arial" panose="020B0604020202020204" pitchFamily="34" charset="0"/>
                        </a:rPr>
                        <a:t>Jun</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108</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31</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11</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25</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887158418"/>
                  </a:ext>
                </a:extLst>
              </a:tr>
              <a:tr h="334718">
                <a:tc>
                  <a:txBody>
                    <a:bodyPr/>
                    <a:lstStyle/>
                    <a:p>
                      <a:pPr algn="ctr" rtl="0" fontAlgn="ctr">
                        <a:buNone/>
                      </a:pPr>
                      <a:r>
                        <a:rPr lang="en-US" sz="1100" b="0" i="0" u="none" strike="noStrike">
                          <a:solidFill>
                            <a:srgbClr val="5B6770"/>
                          </a:solidFill>
                          <a:effectLst/>
                          <a:latin typeface="Arial" panose="020B0604020202020204" pitchFamily="34" charset="0"/>
                        </a:rPr>
                        <a:t>Jul</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236</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67</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1642972336"/>
                  </a:ext>
                </a:extLst>
              </a:tr>
              <a:tr h="334718">
                <a:tc>
                  <a:txBody>
                    <a:bodyPr/>
                    <a:lstStyle/>
                    <a:p>
                      <a:pPr algn="ctr" rtl="0" fontAlgn="ctr">
                        <a:buNone/>
                      </a:pPr>
                      <a:r>
                        <a:rPr lang="en-US" sz="1100" b="0" i="0" u="none" strike="noStrike">
                          <a:solidFill>
                            <a:srgbClr val="5B6770"/>
                          </a:solidFill>
                          <a:effectLst/>
                          <a:latin typeface="Arial" panose="020B0604020202020204" pitchFamily="34" charset="0"/>
                        </a:rPr>
                        <a:t>Aug</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176</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13</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1365908726"/>
                  </a:ext>
                </a:extLst>
              </a:tr>
              <a:tr h="334718">
                <a:tc>
                  <a:txBody>
                    <a:bodyPr/>
                    <a:lstStyle/>
                    <a:p>
                      <a:pPr algn="ctr" rtl="0" fontAlgn="ctr">
                        <a:buNone/>
                      </a:pPr>
                      <a:r>
                        <a:rPr lang="en-US" sz="1100" b="0" i="0" u="none" strike="noStrike">
                          <a:solidFill>
                            <a:srgbClr val="5B6770"/>
                          </a:solidFill>
                          <a:effectLst/>
                          <a:latin typeface="Arial" panose="020B0604020202020204" pitchFamily="34" charset="0"/>
                        </a:rPr>
                        <a:t>Sep</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225</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41</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409495644"/>
                  </a:ext>
                </a:extLst>
              </a:tr>
              <a:tr h="334718">
                <a:tc>
                  <a:txBody>
                    <a:bodyPr/>
                    <a:lstStyle/>
                    <a:p>
                      <a:pPr algn="ctr" rtl="0" fontAlgn="ctr">
                        <a:buNone/>
                      </a:pPr>
                      <a:r>
                        <a:rPr lang="en-US" sz="1100" b="0" i="0" u="none" strike="noStrike">
                          <a:solidFill>
                            <a:srgbClr val="5B6770"/>
                          </a:solidFill>
                          <a:effectLst/>
                          <a:latin typeface="Arial" panose="020B0604020202020204" pitchFamily="34" charset="0"/>
                        </a:rPr>
                        <a:t>Oct</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106</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12</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20</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226002181"/>
                  </a:ext>
                </a:extLst>
              </a:tr>
              <a:tr h="334718">
                <a:tc>
                  <a:txBody>
                    <a:bodyPr/>
                    <a:lstStyle/>
                    <a:p>
                      <a:pPr algn="ctr" rtl="0" fontAlgn="ctr">
                        <a:buNone/>
                      </a:pPr>
                      <a:r>
                        <a:rPr lang="en-US" sz="1100" b="0" i="0" u="none" strike="noStrike">
                          <a:solidFill>
                            <a:srgbClr val="5B6770"/>
                          </a:solidFill>
                          <a:effectLst/>
                          <a:latin typeface="Arial" panose="020B0604020202020204" pitchFamily="34" charset="0"/>
                        </a:rPr>
                        <a:t>Nov</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209</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76</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17</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6</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2748485632"/>
                  </a:ext>
                </a:extLst>
              </a:tr>
              <a:tr h="334718">
                <a:tc>
                  <a:txBody>
                    <a:bodyPr/>
                    <a:lstStyle/>
                    <a:p>
                      <a:pPr algn="ctr" rtl="0" fontAlgn="ctr">
                        <a:buNone/>
                      </a:pPr>
                      <a:r>
                        <a:rPr lang="en-US" sz="1100" b="0" i="0" u="none" strike="noStrike">
                          <a:solidFill>
                            <a:srgbClr val="5B6770"/>
                          </a:solidFill>
                          <a:effectLst/>
                          <a:latin typeface="Arial" panose="020B0604020202020204" pitchFamily="34" charset="0"/>
                        </a:rPr>
                        <a:t>Dec</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19</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5</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9298" marR="9298" marT="929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1524291750"/>
                  </a:ext>
                </a:extLst>
              </a:tr>
            </a:tbl>
          </a:graphicData>
        </a:graphic>
      </p:graphicFrame>
    </p:spTree>
    <p:extLst>
      <p:ext uri="{BB962C8B-B14F-4D97-AF65-F5344CB8AC3E}">
        <p14:creationId xmlns:p14="http://schemas.microsoft.com/office/powerpoint/2010/main" val="25632299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a:t>RUC Make-Whole and Claw Back, 2022-2023</a:t>
            </a:r>
          </a:p>
        </p:txBody>
      </p:sp>
      <p:sp>
        <p:nvSpPr>
          <p:cNvPr id="4" name="Slide Number Placeholder 3"/>
          <p:cNvSpPr>
            <a:spLocks noGrp="1"/>
          </p:cNvSpPr>
          <p:nvPr>
            <p:ph type="sldNum" sz="quarter" idx="4"/>
          </p:nvPr>
        </p:nvSpPr>
        <p:spPr/>
        <p:txBody>
          <a:bodyPr/>
          <a:lstStyle/>
          <a:p>
            <a:fld id="{1D93BD3E-1E9A-4970-A6F7-E7AC52762E0C}" type="slidenum">
              <a:rPr lang="en-US" smtClean="0"/>
              <a:pPr/>
              <a:t>17</a:t>
            </a:fld>
            <a:endParaRPr lang="en-US"/>
          </a:p>
        </p:txBody>
      </p:sp>
      <p:sp>
        <p:nvSpPr>
          <p:cNvPr id="5" name="TextBox 4"/>
          <p:cNvSpPr txBox="1"/>
          <p:nvPr/>
        </p:nvSpPr>
        <p:spPr>
          <a:xfrm>
            <a:off x="1676400" y="6156788"/>
            <a:ext cx="6400800" cy="253916"/>
          </a:xfrm>
          <a:prstGeom prst="rect">
            <a:avLst/>
          </a:prstGeom>
          <a:noFill/>
        </p:spPr>
        <p:txBody>
          <a:bodyPr wrap="square" rtlCol="0">
            <a:spAutoFit/>
          </a:bodyPr>
          <a:lstStyle/>
          <a:p>
            <a:pPr algn="ctr"/>
            <a:r>
              <a:rPr lang="en-US" sz="1050">
                <a:solidFill>
                  <a:schemeClr val="tx1">
                    <a:lumMod val="65000"/>
                    <a:lumOff val="35000"/>
                  </a:schemeClr>
                </a:solidFill>
              </a:rPr>
              <a:t>Amounts rounded to nearest thousand. Settlement data retrieved on 01/09/2026.</a:t>
            </a:r>
          </a:p>
        </p:txBody>
      </p:sp>
      <p:graphicFrame>
        <p:nvGraphicFramePr>
          <p:cNvPr id="3" name="Table 2">
            <a:extLst>
              <a:ext uri="{FF2B5EF4-FFF2-40B4-BE49-F238E27FC236}">
                <a16:creationId xmlns:a16="http://schemas.microsoft.com/office/drawing/2014/main" id="{15437B6B-A90A-FDA9-11F5-30D061AB98DE}"/>
              </a:ext>
            </a:extLst>
          </p:cNvPr>
          <p:cNvGraphicFramePr>
            <a:graphicFrameLocks noGrp="1"/>
          </p:cNvGraphicFramePr>
          <p:nvPr>
            <p:extLst>
              <p:ext uri="{D42A27DB-BD31-4B8C-83A1-F6EECF244321}">
                <p14:modId xmlns:p14="http://schemas.microsoft.com/office/powerpoint/2010/main" val="3651438197"/>
              </p:ext>
            </p:extLst>
          </p:nvPr>
        </p:nvGraphicFramePr>
        <p:xfrm>
          <a:off x="533402" y="1027471"/>
          <a:ext cx="8153395" cy="4803057"/>
        </p:xfrm>
        <a:graphic>
          <a:graphicData uri="http://schemas.openxmlformats.org/drawingml/2006/table">
            <a:tbl>
              <a:tblPr/>
              <a:tblGrid>
                <a:gridCol w="738635">
                  <a:extLst>
                    <a:ext uri="{9D8B030D-6E8A-4147-A177-3AD203B41FA5}">
                      <a16:colId xmlns:a16="http://schemas.microsoft.com/office/drawing/2014/main" val="2969750159"/>
                    </a:ext>
                  </a:extLst>
                </a:gridCol>
                <a:gridCol w="741476">
                  <a:extLst>
                    <a:ext uri="{9D8B030D-6E8A-4147-A177-3AD203B41FA5}">
                      <a16:colId xmlns:a16="http://schemas.microsoft.com/office/drawing/2014/main" val="3520886742"/>
                    </a:ext>
                  </a:extLst>
                </a:gridCol>
                <a:gridCol w="741476">
                  <a:extLst>
                    <a:ext uri="{9D8B030D-6E8A-4147-A177-3AD203B41FA5}">
                      <a16:colId xmlns:a16="http://schemas.microsoft.com/office/drawing/2014/main" val="2011737011"/>
                    </a:ext>
                  </a:extLst>
                </a:gridCol>
                <a:gridCol w="741476">
                  <a:extLst>
                    <a:ext uri="{9D8B030D-6E8A-4147-A177-3AD203B41FA5}">
                      <a16:colId xmlns:a16="http://schemas.microsoft.com/office/drawing/2014/main" val="577304801"/>
                    </a:ext>
                  </a:extLst>
                </a:gridCol>
                <a:gridCol w="741476">
                  <a:extLst>
                    <a:ext uri="{9D8B030D-6E8A-4147-A177-3AD203B41FA5}">
                      <a16:colId xmlns:a16="http://schemas.microsoft.com/office/drawing/2014/main" val="1737284944"/>
                    </a:ext>
                  </a:extLst>
                </a:gridCol>
                <a:gridCol w="741476">
                  <a:extLst>
                    <a:ext uri="{9D8B030D-6E8A-4147-A177-3AD203B41FA5}">
                      <a16:colId xmlns:a16="http://schemas.microsoft.com/office/drawing/2014/main" val="3844181045"/>
                    </a:ext>
                  </a:extLst>
                </a:gridCol>
                <a:gridCol w="741476">
                  <a:extLst>
                    <a:ext uri="{9D8B030D-6E8A-4147-A177-3AD203B41FA5}">
                      <a16:colId xmlns:a16="http://schemas.microsoft.com/office/drawing/2014/main" val="3635073652"/>
                    </a:ext>
                  </a:extLst>
                </a:gridCol>
                <a:gridCol w="741476">
                  <a:extLst>
                    <a:ext uri="{9D8B030D-6E8A-4147-A177-3AD203B41FA5}">
                      <a16:colId xmlns:a16="http://schemas.microsoft.com/office/drawing/2014/main" val="4019174268"/>
                    </a:ext>
                  </a:extLst>
                </a:gridCol>
                <a:gridCol w="741476">
                  <a:extLst>
                    <a:ext uri="{9D8B030D-6E8A-4147-A177-3AD203B41FA5}">
                      <a16:colId xmlns:a16="http://schemas.microsoft.com/office/drawing/2014/main" val="1957156752"/>
                    </a:ext>
                  </a:extLst>
                </a:gridCol>
                <a:gridCol w="741476">
                  <a:extLst>
                    <a:ext uri="{9D8B030D-6E8A-4147-A177-3AD203B41FA5}">
                      <a16:colId xmlns:a16="http://schemas.microsoft.com/office/drawing/2014/main" val="3357290320"/>
                    </a:ext>
                  </a:extLst>
                </a:gridCol>
                <a:gridCol w="741476">
                  <a:extLst>
                    <a:ext uri="{9D8B030D-6E8A-4147-A177-3AD203B41FA5}">
                      <a16:colId xmlns:a16="http://schemas.microsoft.com/office/drawing/2014/main" val="3369153733"/>
                    </a:ext>
                  </a:extLst>
                </a:gridCol>
              </a:tblGrid>
              <a:tr h="583030">
                <a:tc rowSpan="2">
                  <a:txBody>
                    <a:bodyPr/>
                    <a:lstStyle/>
                    <a:p>
                      <a:pPr algn="ctr" rtl="0" fontAlgn="ctr">
                        <a:buNone/>
                      </a:pPr>
                      <a:r>
                        <a:rPr lang="en-US" sz="1100" b="1" i="0" u="none" strike="noStrike">
                          <a:solidFill>
                            <a:srgbClr val="FFFFFF"/>
                          </a:solidFill>
                          <a:effectLst/>
                          <a:latin typeface="Arial" panose="020B0604020202020204" pitchFamily="34" charset="0"/>
                        </a:rPr>
                        <a:t>Month</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gridSpan="2">
                  <a:txBody>
                    <a:bodyPr/>
                    <a:lstStyle/>
                    <a:p>
                      <a:pPr algn="ctr" rtl="0" fontAlgn="ctr">
                        <a:buNone/>
                      </a:pPr>
                      <a:r>
                        <a:rPr lang="en-US" sz="1100" b="1" i="0" u="none" strike="noStrike">
                          <a:solidFill>
                            <a:srgbClr val="FFFFFF"/>
                          </a:solidFill>
                          <a:effectLst/>
                          <a:latin typeface="Arial" panose="020B0604020202020204" pitchFamily="34" charset="0"/>
                        </a:rPr>
                        <a:t>RUC Make-Whole Amount ($1000s)</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hMerge="1">
                  <a:txBody>
                    <a:bodyPr/>
                    <a:lstStyle/>
                    <a:p>
                      <a:endParaRPr lang="en-US"/>
                    </a:p>
                  </a:txBody>
                  <a:tcPr/>
                </a:tc>
                <a:tc gridSpan="2">
                  <a:txBody>
                    <a:bodyPr/>
                    <a:lstStyle/>
                    <a:p>
                      <a:pPr algn="ctr" rtl="0" fontAlgn="ctr">
                        <a:buNone/>
                      </a:pPr>
                      <a:r>
                        <a:rPr lang="en-US" sz="1100" b="1" i="0" u="none" strike="noStrike">
                          <a:solidFill>
                            <a:srgbClr val="FFFFFF"/>
                          </a:solidFill>
                          <a:effectLst/>
                          <a:latin typeface="Arial" panose="020B0604020202020204" pitchFamily="34" charset="0"/>
                        </a:rPr>
                        <a:t>RUC Capacity-Short Charges ($1000s)</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hMerge="1">
                  <a:txBody>
                    <a:bodyPr/>
                    <a:lstStyle/>
                    <a:p>
                      <a:endParaRPr lang="en-US"/>
                    </a:p>
                  </a:txBody>
                  <a:tcPr/>
                </a:tc>
                <a:tc gridSpan="2">
                  <a:txBody>
                    <a:bodyPr/>
                    <a:lstStyle/>
                    <a:p>
                      <a:pPr algn="ctr" rtl="0" fontAlgn="ctr">
                        <a:buNone/>
                      </a:pPr>
                      <a:r>
                        <a:rPr lang="en-US" sz="1100" b="1" i="0" u="none" strike="noStrike">
                          <a:solidFill>
                            <a:srgbClr val="FFFFFF"/>
                          </a:solidFill>
                          <a:effectLst/>
                          <a:latin typeface="Arial" panose="020B0604020202020204" pitchFamily="34" charset="0"/>
                        </a:rPr>
                        <a:t>Uplift Charges ($1000s)</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hMerge="1">
                  <a:txBody>
                    <a:bodyPr/>
                    <a:lstStyle/>
                    <a:p>
                      <a:endParaRPr lang="en-US"/>
                    </a:p>
                  </a:txBody>
                  <a:tcPr/>
                </a:tc>
                <a:tc gridSpan="2">
                  <a:txBody>
                    <a:bodyPr/>
                    <a:lstStyle/>
                    <a:p>
                      <a:pPr algn="ctr" rtl="0" fontAlgn="ctr">
                        <a:buNone/>
                      </a:pPr>
                      <a:r>
                        <a:rPr lang="en-US" sz="1100" b="1" i="0" u="none" strike="noStrike">
                          <a:solidFill>
                            <a:srgbClr val="FFFFFF"/>
                          </a:solidFill>
                          <a:effectLst/>
                          <a:latin typeface="Arial" panose="020B0604020202020204" pitchFamily="34" charset="0"/>
                        </a:rPr>
                        <a:t>Claw Back Charges ($1000s)</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hMerge="1">
                  <a:txBody>
                    <a:bodyPr/>
                    <a:lstStyle/>
                    <a:p>
                      <a:endParaRPr lang="en-US"/>
                    </a:p>
                  </a:txBody>
                  <a:tcPr/>
                </a:tc>
                <a:tc gridSpan="2">
                  <a:txBody>
                    <a:bodyPr/>
                    <a:lstStyle/>
                    <a:p>
                      <a:pPr algn="ctr" rtl="0" fontAlgn="ctr">
                        <a:buNone/>
                      </a:pPr>
                      <a:r>
                        <a:rPr lang="en-US" sz="1100" b="1" i="0" u="none" strike="noStrike">
                          <a:solidFill>
                            <a:srgbClr val="FFFFFF"/>
                          </a:solidFill>
                          <a:effectLst/>
                          <a:latin typeface="Arial" panose="020B0604020202020204" pitchFamily="34" charset="0"/>
                        </a:rPr>
                        <a:t>RUC Shortfall Total (MWh in 1000s)</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hMerge="1">
                  <a:txBody>
                    <a:bodyPr/>
                    <a:lstStyle/>
                    <a:p>
                      <a:endParaRPr lang="en-US"/>
                    </a:p>
                  </a:txBody>
                  <a:tcPr/>
                </a:tc>
                <a:extLst>
                  <a:ext uri="{0D108BD9-81ED-4DB2-BD59-A6C34878D82A}">
                    <a16:rowId xmlns:a16="http://schemas.microsoft.com/office/drawing/2014/main" val="2601362619"/>
                  </a:ext>
                </a:extLst>
              </a:tr>
              <a:tr h="222107">
                <a:tc vMerge="1">
                  <a:txBody>
                    <a:bodyPr/>
                    <a:lstStyle/>
                    <a:p>
                      <a:endParaRPr lang="en-US"/>
                    </a:p>
                  </a:txBody>
                  <a:tcPr/>
                </a:tc>
                <a:tc>
                  <a:txBody>
                    <a:bodyPr/>
                    <a:lstStyle/>
                    <a:p>
                      <a:pPr algn="ctr" rtl="0" fontAlgn="ctr">
                        <a:buNone/>
                      </a:pPr>
                      <a:r>
                        <a:rPr lang="en-US" sz="1100" b="0" i="0" u="none" strike="noStrike">
                          <a:solidFill>
                            <a:srgbClr val="FFFFFF"/>
                          </a:solidFill>
                          <a:effectLst/>
                          <a:latin typeface="Arial" panose="020B0604020202020204" pitchFamily="34" charset="0"/>
                        </a:rPr>
                        <a:t>2022</a:t>
                      </a:r>
                    </a:p>
                  </a:txBody>
                  <a:tcPr marL="8384" marR="8384" marT="8384"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1100" b="0" i="0" u="none" strike="noStrike">
                          <a:solidFill>
                            <a:srgbClr val="FFFFFF"/>
                          </a:solidFill>
                          <a:effectLst/>
                          <a:latin typeface="Arial" panose="020B0604020202020204" pitchFamily="34" charset="0"/>
                        </a:rPr>
                        <a:t>2023</a:t>
                      </a:r>
                    </a:p>
                  </a:txBody>
                  <a:tcPr marL="8384" marR="8384" marT="8384"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1100" b="0" i="0" u="none" strike="noStrike">
                          <a:solidFill>
                            <a:srgbClr val="FFFFFF"/>
                          </a:solidFill>
                          <a:effectLst/>
                          <a:latin typeface="Arial" panose="020B0604020202020204" pitchFamily="34" charset="0"/>
                        </a:rPr>
                        <a:t>2022</a:t>
                      </a:r>
                    </a:p>
                  </a:txBody>
                  <a:tcPr marL="8384" marR="8384" marT="8384"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1100" b="0" i="0" u="none" strike="noStrike">
                          <a:solidFill>
                            <a:srgbClr val="FFFFFF"/>
                          </a:solidFill>
                          <a:effectLst/>
                          <a:latin typeface="Arial" panose="020B0604020202020204" pitchFamily="34" charset="0"/>
                        </a:rPr>
                        <a:t>2023</a:t>
                      </a:r>
                    </a:p>
                  </a:txBody>
                  <a:tcPr marL="8384" marR="8384" marT="8384"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1100" b="0" i="0" u="none" strike="noStrike">
                          <a:solidFill>
                            <a:srgbClr val="FFFFFF"/>
                          </a:solidFill>
                          <a:effectLst/>
                          <a:latin typeface="Arial" panose="020B0604020202020204" pitchFamily="34" charset="0"/>
                        </a:rPr>
                        <a:t>2022</a:t>
                      </a:r>
                    </a:p>
                  </a:txBody>
                  <a:tcPr marL="8384" marR="8384" marT="8384"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1100" b="0" i="0" u="none" strike="noStrike">
                          <a:solidFill>
                            <a:srgbClr val="FFFFFF"/>
                          </a:solidFill>
                          <a:effectLst/>
                          <a:latin typeface="Arial" panose="020B0604020202020204" pitchFamily="34" charset="0"/>
                        </a:rPr>
                        <a:t>2023</a:t>
                      </a:r>
                    </a:p>
                  </a:txBody>
                  <a:tcPr marL="8384" marR="8384" marT="8384"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1100" b="0" i="0" u="none" strike="noStrike">
                          <a:solidFill>
                            <a:srgbClr val="FFFFFF"/>
                          </a:solidFill>
                          <a:effectLst/>
                          <a:latin typeface="Arial" panose="020B0604020202020204" pitchFamily="34" charset="0"/>
                        </a:rPr>
                        <a:t>2022</a:t>
                      </a:r>
                    </a:p>
                  </a:txBody>
                  <a:tcPr marL="8384" marR="8384" marT="8384"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1100" b="0" i="0" u="none" strike="noStrike">
                          <a:solidFill>
                            <a:srgbClr val="FFFFFF"/>
                          </a:solidFill>
                          <a:effectLst/>
                          <a:latin typeface="Arial" panose="020B0604020202020204" pitchFamily="34" charset="0"/>
                        </a:rPr>
                        <a:t>2023</a:t>
                      </a:r>
                    </a:p>
                  </a:txBody>
                  <a:tcPr marL="8384" marR="8384" marT="8384"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1100" b="0" i="0" u="none" strike="noStrike">
                          <a:solidFill>
                            <a:srgbClr val="FFFFFF"/>
                          </a:solidFill>
                          <a:effectLst/>
                          <a:latin typeface="Arial" panose="020B0604020202020204" pitchFamily="34" charset="0"/>
                        </a:rPr>
                        <a:t>2022</a:t>
                      </a:r>
                    </a:p>
                  </a:txBody>
                  <a:tcPr marL="8384" marR="8384" marT="8384"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1100" b="0" i="0" u="none" strike="noStrike">
                          <a:solidFill>
                            <a:srgbClr val="FFFFFF"/>
                          </a:solidFill>
                          <a:effectLst/>
                          <a:latin typeface="Arial" panose="020B0604020202020204" pitchFamily="34" charset="0"/>
                        </a:rPr>
                        <a:t>2023</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extLst>
                  <a:ext uri="{0D108BD9-81ED-4DB2-BD59-A6C34878D82A}">
                    <a16:rowId xmlns:a16="http://schemas.microsoft.com/office/drawing/2014/main" val="2009459155"/>
                  </a:ext>
                </a:extLst>
              </a:tr>
              <a:tr h="333160">
                <a:tc>
                  <a:txBody>
                    <a:bodyPr/>
                    <a:lstStyle/>
                    <a:p>
                      <a:pPr algn="ctr" rtl="0" fontAlgn="ctr">
                        <a:buNone/>
                      </a:pPr>
                      <a:r>
                        <a:rPr lang="en-US" sz="1100" b="0" i="0" u="none" strike="noStrike">
                          <a:solidFill>
                            <a:srgbClr val="5B6770"/>
                          </a:solidFill>
                          <a:effectLst/>
                          <a:latin typeface="Arial" panose="020B0604020202020204" pitchFamily="34" charset="0"/>
                        </a:rPr>
                        <a:t>Jan</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-320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-301</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320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301</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38</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822</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3760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1886</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3757030351"/>
                  </a:ext>
                </a:extLst>
              </a:tr>
              <a:tr h="333160">
                <a:tc>
                  <a:txBody>
                    <a:bodyPr/>
                    <a:lstStyle/>
                    <a:p>
                      <a:pPr algn="ctr" rtl="0" fontAlgn="ctr">
                        <a:buNone/>
                      </a:pPr>
                      <a:r>
                        <a:rPr lang="en-US" sz="1100" b="0" i="0" u="none" strike="noStrike">
                          <a:solidFill>
                            <a:srgbClr val="5B6770"/>
                          </a:solidFill>
                          <a:effectLst/>
                          <a:latin typeface="Arial" panose="020B0604020202020204" pitchFamily="34" charset="0"/>
                        </a:rPr>
                        <a:t>Feb</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-6970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-327</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6970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327</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7628</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157</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7519</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3045</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2630166127"/>
                  </a:ext>
                </a:extLst>
              </a:tr>
              <a:tr h="333160">
                <a:tc>
                  <a:txBody>
                    <a:bodyPr/>
                    <a:lstStyle/>
                    <a:p>
                      <a:pPr algn="ctr" rtl="0" fontAlgn="ctr">
                        <a:buNone/>
                      </a:pPr>
                      <a:r>
                        <a:rPr lang="en-US" sz="1100" b="0" i="0" u="none" strike="noStrike">
                          <a:solidFill>
                            <a:srgbClr val="5B6770"/>
                          </a:solidFill>
                          <a:effectLst/>
                          <a:latin typeface="Arial" panose="020B0604020202020204" pitchFamily="34" charset="0"/>
                        </a:rPr>
                        <a:t>Mar</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-749</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-441</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749</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441</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102</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180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6203</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5695</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1258312879"/>
                  </a:ext>
                </a:extLst>
              </a:tr>
              <a:tr h="333160">
                <a:tc>
                  <a:txBody>
                    <a:bodyPr/>
                    <a:lstStyle/>
                    <a:p>
                      <a:pPr algn="ctr" rtl="0" fontAlgn="ctr">
                        <a:buNone/>
                      </a:pPr>
                      <a:r>
                        <a:rPr lang="en-US" sz="1100" b="0" i="0" u="none" strike="noStrike">
                          <a:solidFill>
                            <a:srgbClr val="5B6770"/>
                          </a:solidFill>
                          <a:effectLst/>
                          <a:latin typeface="Arial" panose="020B0604020202020204" pitchFamily="34" charset="0"/>
                        </a:rPr>
                        <a:t>Apr</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-742</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-914</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742</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914</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1285</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50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7138</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11694</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2152541932"/>
                  </a:ext>
                </a:extLst>
              </a:tr>
              <a:tr h="333160">
                <a:tc>
                  <a:txBody>
                    <a:bodyPr/>
                    <a:lstStyle/>
                    <a:p>
                      <a:pPr algn="ctr" rtl="0" fontAlgn="ctr">
                        <a:buNone/>
                      </a:pPr>
                      <a:r>
                        <a:rPr lang="en-US" sz="1100" b="0" i="0" u="none" strike="noStrike">
                          <a:solidFill>
                            <a:srgbClr val="5B6770"/>
                          </a:solidFill>
                          <a:effectLst/>
                          <a:latin typeface="Arial" panose="020B0604020202020204" pitchFamily="34" charset="0"/>
                        </a:rPr>
                        <a:t>May</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-3302</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-470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3302</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470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7293</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364</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10604</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8601</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3336083722"/>
                  </a:ext>
                </a:extLst>
              </a:tr>
              <a:tr h="333160">
                <a:tc>
                  <a:txBody>
                    <a:bodyPr/>
                    <a:lstStyle/>
                    <a:p>
                      <a:pPr algn="ctr" rtl="0" fontAlgn="ctr">
                        <a:buNone/>
                      </a:pPr>
                      <a:r>
                        <a:rPr lang="en-US" sz="1100" b="0" i="0" u="none" strike="noStrike">
                          <a:solidFill>
                            <a:srgbClr val="5B6770"/>
                          </a:solidFill>
                          <a:effectLst/>
                          <a:latin typeface="Arial" panose="020B0604020202020204" pitchFamily="34" charset="0"/>
                        </a:rPr>
                        <a:t>Jun</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-6014</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-687</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6014</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687</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12</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149</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17784</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8007</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2627613121"/>
                  </a:ext>
                </a:extLst>
              </a:tr>
              <a:tr h="333160">
                <a:tc>
                  <a:txBody>
                    <a:bodyPr/>
                    <a:lstStyle/>
                    <a:p>
                      <a:pPr algn="ctr" rtl="0" fontAlgn="ctr">
                        <a:buNone/>
                      </a:pPr>
                      <a:r>
                        <a:rPr lang="en-US" sz="1100" b="0" i="0" u="none" strike="noStrike">
                          <a:solidFill>
                            <a:srgbClr val="5B6770"/>
                          </a:solidFill>
                          <a:effectLst/>
                          <a:latin typeface="Arial" panose="020B0604020202020204" pitchFamily="34" charset="0"/>
                        </a:rPr>
                        <a:t>Jul</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-9841</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-168</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9841</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168</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5245</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158</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17799</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5138</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3560945816"/>
                  </a:ext>
                </a:extLst>
              </a:tr>
              <a:tr h="333160">
                <a:tc>
                  <a:txBody>
                    <a:bodyPr/>
                    <a:lstStyle/>
                    <a:p>
                      <a:pPr algn="ctr" rtl="0" fontAlgn="ctr">
                        <a:buNone/>
                      </a:pPr>
                      <a:r>
                        <a:rPr lang="en-US" sz="1100" b="0" i="0" u="none" strike="noStrike">
                          <a:solidFill>
                            <a:srgbClr val="5B6770"/>
                          </a:solidFill>
                          <a:effectLst/>
                          <a:latin typeface="Arial" panose="020B0604020202020204" pitchFamily="34" charset="0"/>
                        </a:rPr>
                        <a:t>Aug</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-13274</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-12</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13274</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12</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110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352</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15788</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322</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2505083126"/>
                  </a:ext>
                </a:extLst>
              </a:tr>
              <a:tr h="333160">
                <a:tc>
                  <a:txBody>
                    <a:bodyPr/>
                    <a:lstStyle/>
                    <a:p>
                      <a:pPr algn="ctr" rtl="0" fontAlgn="ctr">
                        <a:buNone/>
                      </a:pPr>
                      <a:r>
                        <a:rPr lang="en-US" sz="1100" b="0" i="0" u="none" strike="noStrike">
                          <a:solidFill>
                            <a:srgbClr val="5B6770"/>
                          </a:solidFill>
                          <a:effectLst/>
                          <a:latin typeface="Arial" panose="020B0604020202020204" pitchFamily="34" charset="0"/>
                        </a:rPr>
                        <a:t>Sep</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-8806</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-35</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8806</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35</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208</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998</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20310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562</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3022612037"/>
                  </a:ext>
                </a:extLst>
              </a:tr>
              <a:tr h="333160">
                <a:tc>
                  <a:txBody>
                    <a:bodyPr/>
                    <a:lstStyle/>
                    <a:p>
                      <a:pPr algn="ctr" rtl="0" fontAlgn="ctr">
                        <a:buNone/>
                      </a:pPr>
                      <a:r>
                        <a:rPr lang="en-US" sz="1100" b="0" i="0" u="none" strike="noStrike">
                          <a:solidFill>
                            <a:srgbClr val="5B6770"/>
                          </a:solidFill>
                          <a:effectLst/>
                          <a:latin typeface="Arial" panose="020B0604020202020204" pitchFamily="34" charset="0"/>
                        </a:rPr>
                        <a:t>Oct</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-3675</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-116</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3675</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116</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80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191</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9482</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757</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1276868121"/>
                  </a:ext>
                </a:extLst>
              </a:tr>
              <a:tr h="333160">
                <a:tc>
                  <a:txBody>
                    <a:bodyPr/>
                    <a:lstStyle/>
                    <a:p>
                      <a:pPr algn="ctr" rtl="0" fontAlgn="ctr">
                        <a:buNone/>
                      </a:pPr>
                      <a:r>
                        <a:rPr lang="en-US" sz="1100" b="0" i="0" u="none" strike="noStrike">
                          <a:solidFill>
                            <a:srgbClr val="5B6770"/>
                          </a:solidFill>
                          <a:effectLst/>
                          <a:latin typeface="Arial" panose="020B0604020202020204" pitchFamily="34" charset="0"/>
                        </a:rPr>
                        <a:t>Nov</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-5665</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-213</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5665</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213</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689</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10589</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2554</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3046596755"/>
                  </a:ext>
                </a:extLst>
              </a:tr>
              <a:tr h="333160">
                <a:tc>
                  <a:txBody>
                    <a:bodyPr/>
                    <a:lstStyle/>
                    <a:p>
                      <a:pPr algn="ctr" rtl="0" fontAlgn="ctr">
                        <a:buNone/>
                      </a:pPr>
                      <a:r>
                        <a:rPr lang="en-US" sz="1100" b="0" i="0" u="none" strike="noStrike">
                          <a:solidFill>
                            <a:srgbClr val="5B6770"/>
                          </a:solidFill>
                          <a:effectLst/>
                          <a:latin typeface="Arial" panose="020B0604020202020204" pitchFamily="34" charset="0"/>
                        </a:rPr>
                        <a:t>Dec</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-10768</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-5</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10768</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5</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6713</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305</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3150537278"/>
                  </a:ext>
                </a:extLst>
              </a:tr>
            </a:tbl>
          </a:graphicData>
        </a:graphic>
      </p:graphicFrame>
    </p:spTree>
    <p:extLst>
      <p:ext uri="{BB962C8B-B14F-4D97-AF65-F5344CB8AC3E}">
        <p14:creationId xmlns:p14="http://schemas.microsoft.com/office/powerpoint/2010/main" val="32928225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a:t>RUC Make-Whole and Claw Back, 2024-2025</a:t>
            </a:r>
          </a:p>
        </p:txBody>
      </p:sp>
      <p:sp>
        <p:nvSpPr>
          <p:cNvPr id="4" name="Slide Number Placeholder 3"/>
          <p:cNvSpPr>
            <a:spLocks noGrp="1"/>
          </p:cNvSpPr>
          <p:nvPr>
            <p:ph type="sldNum" sz="quarter" idx="4"/>
          </p:nvPr>
        </p:nvSpPr>
        <p:spPr/>
        <p:txBody>
          <a:bodyPr/>
          <a:lstStyle/>
          <a:p>
            <a:fld id="{1D93BD3E-1E9A-4970-A6F7-E7AC52762E0C}" type="slidenum">
              <a:rPr lang="en-US" smtClean="0"/>
              <a:pPr/>
              <a:t>18</a:t>
            </a:fld>
            <a:endParaRPr lang="en-US"/>
          </a:p>
        </p:txBody>
      </p:sp>
      <p:sp>
        <p:nvSpPr>
          <p:cNvPr id="5" name="TextBox 4"/>
          <p:cNvSpPr txBox="1"/>
          <p:nvPr/>
        </p:nvSpPr>
        <p:spPr>
          <a:xfrm>
            <a:off x="1828799" y="6156788"/>
            <a:ext cx="6076335" cy="253916"/>
          </a:xfrm>
          <a:prstGeom prst="rect">
            <a:avLst/>
          </a:prstGeom>
          <a:noFill/>
        </p:spPr>
        <p:txBody>
          <a:bodyPr wrap="square" rtlCol="0">
            <a:spAutoFit/>
          </a:bodyPr>
          <a:lstStyle/>
          <a:p>
            <a:pPr algn="ctr"/>
            <a:r>
              <a:rPr lang="en-US" sz="1050">
                <a:solidFill>
                  <a:schemeClr val="tx2"/>
                </a:solidFill>
              </a:rPr>
              <a:t>Amounts rounded to nearest thousand. Settlement data retrieved on 01/09/2026.</a:t>
            </a:r>
          </a:p>
        </p:txBody>
      </p:sp>
      <p:graphicFrame>
        <p:nvGraphicFramePr>
          <p:cNvPr id="6" name="Table 5">
            <a:extLst>
              <a:ext uri="{FF2B5EF4-FFF2-40B4-BE49-F238E27FC236}">
                <a16:creationId xmlns:a16="http://schemas.microsoft.com/office/drawing/2014/main" id="{2DA021E3-30BC-2A6F-6430-732E44D828F2}"/>
              </a:ext>
            </a:extLst>
          </p:cNvPr>
          <p:cNvGraphicFramePr>
            <a:graphicFrameLocks noGrp="1"/>
          </p:cNvGraphicFramePr>
          <p:nvPr>
            <p:extLst>
              <p:ext uri="{D42A27DB-BD31-4B8C-83A1-F6EECF244321}">
                <p14:modId xmlns:p14="http://schemas.microsoft.com/office/powerpoint/2010/main" val="2131933005"/>
              </p:ext>
            </p:extLst>
          </p:nvPr>
        </p:nvGraphicFramePr>
        <p:xfrm>
          <a:off x="528789" y="1036071"/>
          <a:ext cx="8162621" cy="4785857"/>
        </p:xfrm>
        <a:graphic>
          <a:graphicData uri="http://schemas.openxmlformats.org/drawingml/2006/table">
            <a:tbl>
              <a:tblPr/>
              <a:tblGrid>
                <a:gridCol w="739471">
                  <a:extLst>
                    <a:ext uri="{9D8B030D-6E8A-4147-A177-3AD203B41FA5}">
                      <a16:colId xmlns:a16="http://schemas.microsoft.com/office/drawing/2014/main" val="3613501081"/>
                    </a:ext>
                  </a:extLst>
                </a:gridCol>
                <a:gridCol w="742315">
                  <a:extLst>
                    <a:ext uri="{9D8B030D-6E8A-4147-A177-3AD203B41FA5}">
                      <a16:colId xmlns:a16="http://schemas.microsoft.com/office/drawing/2014/main" val="3947555300"/>
                    </a:ext>
                  </a:extLst>
                </a:gridCol>
                <a:gridCol w="742315">
                  <a:extLst>
                    <a:ext uri="{9D8B030D-6E8A-4147-A177-3AD203B41FA5}">
                      <a16:colId xmlns:a16="http://schemas.microsoft.com/office/drawing/2014/main" val="2593494879"/>
                    </a:ext>
                  </a:extLst>
                </a:gridCol>
                <a:gridCol w="742315">
                  <a:extLst>
                    <a:ext uri="{9D8B030D-6E8A-4147-A177-3AD203B41FA5}">
                      <a16:colId xmlns:a16="http://schemas.microsoft.com/office/drawing/2014/main" val="3976560516"/>
                    </a:ext>
                  </a:extLst>
                </a:gridCol>
                <a:gridCol w="742315">
                  <a:extLst>
                    <a:ext uri="{9D8B030D-6E8A-4147-A177-3AD203B41FA5}">
                      <a16:colId xmlns:a16="http://schemas.microsoft.com/office/drawing/2014/main" val="2067405797"/>
                    </a:ext>
                  </a:extLst>
                </a:gridCol>
                <a:gridCol w="742315">
                  <a:extLst>
                    <a:ext uri="{9D8B030D-6E8A-4147-A177-3AD203B41FA5}">
                      <a16:colId xmlns:a16="http://schemas.microsoft.com/office/drawing/2014/main" val="2726176401"/>
                    </a:ext>
                  </a:extLst>
                </a:gridCol>
                <a:gridCol w="742315">
                  <a:extLst>
                    <a:ext uri="{9D8B030D-6E8A-4147-A177-3AD203B41FA5}">
                      <a16:colId xmlns:a16="http://schemas.microsoft.com/office/drawing/2014/main" val="3517782577"/>
                    </a:ext>
                  </a:extLst>
                </a:gridCol>
                <a:gridCol w="742315">
                  <a:extLst>
                    <a:ext uri="{9D8B030D-6E8A-4147-A177-3AD203B41FA5}">
                      <a16:colId xmlns:a16="http://schemas.microsoft.com/office/drawing/2014/main" val="4210092305"/>
                    </a:ext>
                  </a:extLst>
                </a:gridCol>
                <a:gridCol w="742315">
                  <a:extLst>
                    <a:ext uri="{9D8B030D-6E8A-4147-A177-3AD203B41FA5}">
                      <a16:colId xmlns:a16="http://schemas.microsoft.com/office/drawing/2014/main" val="3313125044"/>
                    </a:ext>
                  </a:extLst>
                </a:gridCol>
                <a:gridCol w="742315">
                  <a:extLst>
                    <a:ext uri="{9D8B030D-6E8A-4147-A177-3AD203B41FA5}">
                      <a16:colId xmlns:a16="http://schemas.microsoft.com/office/drawing/2014/main" val="3416282561"/>
                    </a:ext>
                  </a:extLst>
                </a:gridCol>
                <a:gridCol w="742315">
                  <a:extLst>
                    <a:ext uri="{9D8B030D-6E8A-4147-A177-3AD203B41FA5}">
                      <a16:colId xmlns:a16="http://schemas.microsoft.com/office/drawing/2014/main" val="719201431"/>
                    </a:ext>
                  </a:extLst>
                </a:gridCol>
              </a:tblGrid>
              <a:tr h="580942">
                <a:tc rowSpan="2">
                  <a:txBody>
                    <a:bodyPr/>
                    <a:lstStyle/>
                    <a:p>
                      <a:pPr algn="ctr" rtl="0" fontAlgn="ctr">
                        <a:buNone/>
                      </a:pPr>
                      <a:r>
                        <a:rPr lang="en-US" sz="1100" b="1" i="0" u="none" strike="noStrike">
                          <a:solidFill>
                            <a:srgbClr val="FFFFFF"/>
                          </a:solidFill>
                          <a:effectLst/>
                          <a:latin typeface="Arial" panose="020B0604020202020204" pitchFamily="34" charset="0"/>
                        </a:rPr>
                        <a:t>Month</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gridSpan="2">
                  <a:txBody>
                    <a:bodyPr/>
                    <a:lstStyle/>
                    <a:p>
                      <a:pPr algn="ctr" rtl="0" fontAlgn="ctr">
                        <a:buNone/>
                      </a:pPr>
                      <a:r>
                        <a:rPr lang="en-US" sz="1100" b="1" i="0" u="none" strike="noStrike">
                          <a:solidFill>
                            <a:srgbClr val="FFFFFF"/>
                          </a:solidFill>
                          <a:effectLst/>
                          <a:latin typeface="Arial" panose="020B0604020202020204" pitchFamily="34" charset="0"/>
                        </a:rPr>
                        <a:t>RUC Make-Whole Amount ($1000s)</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hMerge="1">
                  <a:txBody>
                    <a:bodyPr/>
                    <a:lstStyle/>
                    <a:p>
                      <a:endParaRPr lang="en-US"/>
                    </a:p>
                  </a:txBody>
                  <a:tcPr/>
                </a:tc>
                <a:tc gridSpan="2">
                  <a:txBody>
                    <a:bodyPr/>
                    <a:lstStyle/>
                    <a:p>
                      <a:pPr algn="ctr" rtl="0" fontAlgn="ctr">
                        <a:buNone/>
                      </a:pPr>
                      <a:r>
                        <a:rPr lang="en-US" sz="1100" b="1" i="0" u="none" strike="noStrike">
                          <a:solidFill>
                            <a:srgbClr val="FFFFFF"/>
                          </a:solidFill>
                          <a:effectLst/>
                          <a:latin typeface="Arial" panose="020B0604020202020204" pitchFamily="34" charset="0"/>
                        </a:rPr>
                        <a:t>RUC Capacity-Short Charges ($1000s)</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hMerge="1">
                  <a:txBody>
                    <a:bodyPr/>
                    <a:lstStyle/>
                    <a:p>
                      <a:endParaRPr lang="en-US"/>
                    </a:p>
                  </a:txBody>
                  <a:tcPr/>
                </a:tc>
                <a:tc gridSpan="2">
                  <a:txBody>
                    <a:bodyPr/>
                    <a:lstStyle/>
                    <a:p>
                      <a:pPr algn="ctr" rtl="0" fontAlgn="ctr">
                        <a:buNone/>
                      </a:pPr>
                      <a:r>
                        <a:rPr lang="en-US" sz="1100" b="1" i="0" u="none" strike="noStrike">
                          <a:solidFill>
                            <a:srgbClr val="FFFFFF"/>
                          </a:solidFill>
                          <a:effectLst/>
                          <a:latin typeface="Arial" panose="020B0604020202020204" pitchFamily="34" charset="0"/>
                        </a:rPr>
                        <a:t>Uplift Charges ($1000s)</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hMerge="1">
                  <a:txBody>
                    <a:bodyPr/>
                    <a:lstStyle/>
                    <a:p>
                      <a:endParaRPr lang="en-US"/>
                    </a:p>
                  </a:txBody>
                  <a:tcPr/>
                </a:tc>
                <a:tc gridSpan="2">
                  <a:txBody>
                    <a:bodyPr/>
                    <a:lstStyle/>
                    <a:p>
                      <a:pPr algn="ctr" rtl="0" fontAlgn="ctr">
                        <a:buNone/>
                      </a:pPr>
                      <a:r>
                        <a:rPr lang="en-US" sz="1100" b="1" i="0" u="none" strike="noStrike">
                          <a:solidFill>
                            <a:srgbClr val="FFFFFF"/>
                          </a:solidFill>
                          <a:effectLst/>
                          <a:latin typeface="Arial" panose="020B0604020202020204" pitchFamily="34" charset="0"/>
                        </a:rPr>
                        <a:t>Claw Back Charges ($1000s)</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hMerge="1">
                  <a:txBody>
                    <a:bodyPr/>
                    <a:lstStyle/>
                    <a:p>
                      <a:endParaRPr lang="en-US"/>
                    </a:p>
                  </a:txBody>
                  <a:tcPr/>
                </a:tc>
                <a:tc gridSpan="2">
                  <a:txBody>
                    <a:bodyPr/>
                    <a:lstStyle/>
                    <a:p>
                      <a:pPr algn="ctr" rtl="0" fontAlgn="ctr">
                        <a:buNone/>
                      </a:pPr>
                      <a:r>
                        <a:rPr lang="en-US" sz="1100" b="1" i="0" u="none" strike="noStrike">
                          <a:solidFill>
                            <a:srgbClr val="FFFFFF"/>
                          </a:solidFill>
                          <a:effectLst/>
                          <a:latin typeface="Arial" panose="020B0604020202020204" pitchFamily="34" charset="0"/>
                        </a:rPr>
                        <a:t>RUC Shortfall Total (MWh in 1000s)</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hMerge="1">
                  <a:txBody>
                    <a:bodyPr/>
                    <a:lstStyle/>
                    <a:p>
                      <a:endParaRPr lang="en-US"/>
                    </a:p>
                  </a:txBody>
                  <a:tcPr/>
                </a:tc>
                <a:extLst>
                  <a:ext uri="{0D108BD9-81ED-4DB2-BD59-A6C34878D82A}">
                    <a16:rowId xmlns:a16="http://schemas.microsoft.com/office/drawing/2014/main" val="3773893831"/>
                  </a:ext>
                </a:extLst>
              </a:tr>
              <a:tr h="221311">
                <a:tc vMerge="1">
                  <a:txBody>
                    <a:bodyPr/>
                    <a:lstStyle/>
                    <a:p>
                      <a:endParaRPr lang="en-US"/>
                    </a:p>
                  </a:txBody>
                  <a:tcPr/>
                </a:tc>
                <a:tc>
                  <a:txBody>
                    <a:bodyPr/>
                    <a:lstStyle/>
                    <a:p>
                      <a:pPr algn="ctr" rtl="0" fontAlgn="ctr">
                        <a:buNone/>
                      </a:pPr>
                      <a:r>
                        <a:rPr lang="en-US" sz="1100" b="0" i="0" u="none" strike="noStrike">
                          <a:solidFill>
                            <a:srgbClr val="FFFFFF"/>
                          </a:solidFill>
                          <a:effectLst/>
                          <a:latin typeface="Arial" panose="020B0604020202020204" pitchFamily="34" charset="0"/>
                        </a:rPr>
                        <a:t>2024</a:t>
                      </a:r>
                    </a:p>
                  </a:txBody>
                  <a:tcPr marL="8384" marR="8384" marT="8384"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1100" b="0" i="0" u="none" strike="noStrike">
                          <a:solidFill>
                            <a:srgbClr val="FFFFFF"/>
                          </a:solidFill>
                          <a:effectLst/>
                          <a:latin typeface="Arial" panose="020B0604020202020204" pitchFamily="34" charset="0"/>
                        </a:rPr>
                        <a:t>2025</a:t>
                      </a:r>
                    </a:p>
                  </a:txBody>
                  <a:tcPr marL="8384" marR="8384" marT="8384"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1100" b="0" i="0" u="none" strike="noStrike">
                          <a:solidFill>
                            <a:srgbClr val="FFFFFF"/>
                          </a:solidFill>
                          <a:effectLst/>
                          <a:latin typeface="Arial" panose="020B0604020202020204" pitchFamily="34" charset="0"/>
                        </a:rPr>
                        <a:t>2024</a:t>
                      </a:r>
                    </a:p>
                  </a:txBody>
                  <a:tcPr marL="8384" marR="8384" marT="8384"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1100" b="0" i="0" u="none" strike="noStrike">
                          <a:solidFill>
                            <a:srgbClr val="FFFFFF"/>
                          </a:solidFill>
                          <a:effectLst/>
                          <a:latin typeface="Arial" panose="020B0604020202020204" pitchFamily="34" charset="0"/>
                        </a:rPr>
                        <a:t>2025</a:t>
                      </a:r>
                    </a:p>
                  </a:txBody>
                  <a:tcPr marL="8384" marR="8384" marT="8384"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1100" b="0" i="0" u="none" strike="noStrike">
                          <a:solidFill>
                            <a:srgbClr val="FFFFFF"/>
                          </a:solidFill>
                          <a:effectLst/>
                          <a:latin typeface="Arial" panose="020B0604020202020204" pitchFamily="34" charset="0"/>
                        </a:rPr>
                        <a:t>2024</a:t>
                      </a:r>
                    </a:p>
                  </a:txBody>
                  <a:tcPr marL="8384" marR="8384" marT="8384"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1100" b="0" i="0" u="none" strike="noStrike">
                          <a:solidFill>
                            <a:srgbClr val="FFFFFF"/>
                          </a:solidFill>
                          <a:effectLst/>
                          <a:latin typeface="Arial" panose="020B0604020202020204" pitchFamily="34" charset="0"/>
                        </a:rPr>
                        <a:t>2025</a:t>
                      </a:r>
                    </a:p>
                  </a:txBody>
                  <a:tcPr marL="8384" marR="8384" marT="8384"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1100" b="0" i="0" u="none" strike="noStrike">
                          <a:solidFill>
                            <a:srgbClr val="FFFFFF"/>
                          </a:solidFill>
                          <a:effectLst/>
                          <a:latin typeface="Arial" panose="020B0604020202020204" pitchFamily="34" charset="0"/>
                        </a:rPr>
                        <a:t>2024</a:t>
                      </a:r>
                    </a:p>
                  </a:txBody>
                  <a:tcPr marL="8384" marR="8384" marT="8384"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1100" b="0" i="0" u="none" strike="noStrike">
                          <a:solidFill>
                            <a:srgbClr val="FFFFFF"/>
                          </a:solidFill>
                          <a:effectLst/>
                          <a:latin typeface="Arial" panose="020B0604020202020204" pitchFamily="34" charset="0"/>
                        </a:rPr>
                        <a:t>2025</a:t>
                      </a:r>
                    </a:p>
                  </a:txBody>
                  <a:tcPr marL="8384" marR="8384" marT="8384"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1100" b="0" i="0" u="none" strike="noStrike">
                          <a:solidFill>
                            <a:srgbClr val="FFFFFF"/>
                          </a:solidFill>
                          <a:effectLst/>
                          <a:latin typeface="Arial" panose="020B0604020202020204" pitchFamily="34" charset="0"/>
                        </a:rPr>
                        <a:t>2024</a:t>
                      </a:r>
                    </a:p>
                  </a:txBody>
                  <a:tcPr marL="8384" marR="8384" marT="8384"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1100" b="0" i="0" u="none" strike="noStrike">
                          <a:solidFill>
                            <a:srgbClr val="FFFFFF"/>
                          </a:solidFill>
                          <a:effectLst/>
                          <a:latin typeface="Arial" panose="020B0604020202020204" pitchFamily="34" charset="0"/>
                        </a:rPr>
                        <a:t>2025</a:t>
                      </a:r>
                    </a:p>
                  </a:txBody>
                  <a:tcPr marL="8384" marR="8384" marT="8384"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extLst>
                  <a:ext uri="{0D108BD9-81ED-4DB2-BD59-A6C34878D82A}">
                    <a16:rowId xmlns:a16="http://schemas.microsoft.com/office/drawing/2014/main" val="1049727369"/>
                  </a:ext>
                </a:extLst>
              </a:tr>
              <a:tr h="331967">
                <a:tc>
                  <a:txBody>
                    <a:bodyPr/>
                    <a:lstStyle/>
                    <a:p>
                      <a:pPr algn="ctr" rtl="0" fontAlgn="ctr">
                        <a:buNone/>
                      </a:pPr>
                      <a:r>
                        <a:rPr lang="en-US" sz="1100" b="0" i="0" u="none" strike="noStrike">
                          <a:solidFill>
                            <a:srgbClr val="5B6770"/>
                          </a:solidFill>
                          <a:effectLst/>
                          <a:latin typeface="Arial" panose="020B0604020202020204" pitchFamily="34" charset="0"/>
                        </a:rPr>
                        <a:t>Jan</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-302</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-2863</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302</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2863</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103</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744</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2724</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13585</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3368309780"/>
                  </a:ext>
                </a:extLst>
              </a:tr>
              <a:tr h="331967">
                <a:tc>
                  <a:txBody>
                    <a:bodyPr/>
                    <a:lstStyle/>
                    <a:p>
                      <a:pPr algn="ctr" rtl="0" fontAlgn="ctr">
                        <a:buNone/>
                      </a:pPr>
                      <a:r>
                        <a:rPr lang="en-US" sz="1100" b="0" i="0" u="none" strike="noStrike">
                          <a:solidFill>
                            <a:srgbClr val="5B6770"/>
                          </a:solidFill>
                          <a:effectLst/>
                          <a:latin typeface="Arial" panose="020B0604020202020204" pitchFamily="34" charset="0"/>
                        </a:rPr>
                        <a:t>Feb</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-29</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-5560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29</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5560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88</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1134</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867</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20488</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3288602945"/>
                  </a:ext>
                </a:extLst>
              </a:tr>
              <a:tr h="331967">
                <a:tc>
                  <a:txBody>
                    <a:bodyPr/>
                    <a:lstStyle/>
                    <a:p>
                      <a:pPr algn="ctr" rtl="0" fontAlgn="ctr">
                        <a:buNone/>
                      </a:pPr>
                      <a:r>
                        <a:rPr lang="en-US" sz="1100" b="0" i="0" u="none" strike="noStrike">
                          <a:solidFill>
                            <a:srgbClr val="5B6770"/>
                          </a:solidFill>
                          <a:effectLst/>
                          <a:latin typeface="Arial" panose="020B0604020202020204" pitchFamily="34" charset="0"/>
                        </a:rPr>
                        <a:t>Mar</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-354</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-2436</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354</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2436</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487</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443</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4756</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24059</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1868756192"/>
                  </a:ext>
                </a:extLst>
              </a:tr>
              <a:tr h="331967">
                <a:tc>
                  <a:txBody>
                    <a:bodyPr/>
                    <a:lstStyle/>
                    <a:p>
                      <a:pPr algn="ctr" rtl="0" fontAlgn="ctr">
                        <a:buNone/>
                      </a:pPr>
                      <a:r>
                        <a:rPr lang="en-US" sz="1100" b="0" i="0" u="none" strike="noStrike">
                          <a:solidFill>
                            <a:srgbClr val="5B6770"/>
                          </a:solidFill>
                          <a:effectLst/>
                          <a:latin typeface="Arial" panose="020B0604020202020204" pitchFamily="34" charset="0"/>
                        </a:rPr>
                        <a:t>Apr</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-478</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-652</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478</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652</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2080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993</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7897</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14360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2123075371"/>
                  </a:ext>
                </a:extLst>
              </a:tr>
              <a:tr h="331967">
                <a:tc>
                  <a:txBody>
                    <a:bodyPr/>
                    <a:lstStyle/>
                    <a:p>
                      <a:pPr algn="ctr" rtl="0" fontAlgn="ctr">
                        <a:buNone/>
                      </a:pPr>
                      <a:r>
                        <a:rPr lang="en-US" sz="1100" b="0" i="0" u="none" strike="noStrike">
                          <a:solidFill>
                            <a:srgbClr val="5B6770"/>
                          </a:solidFill>
                          <a:effectLst/>
                          <a:latin typeface="Arial" panose="020B0604020202020204" pitchFamily="34" charset="0"/>
                        </a:rPr>
                        <a:t>May</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-1267</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1267</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2084</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306</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952</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12641</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3454870015"/>
                  </a:ext>
                </a:extLst>
              </a:tr>
              <a:tr h="331967">
                <a:tc>
                  <a:txBody>
                    <a:bodyPr/>
                    <a:lstStyle/>
                    <a:p>
                      <a:pPr algn="ctr" rtl="0" fontAlgn="ctr">
                        <a:buNone/>
                      </a:pPr>
                      <a:r>
                        <a:rPr lang="en-US" sz="1100" b="0" i="0" u="none" strike="noStrike">
                          <a:solidFill>
                            <a:srgbClr val="5B6770"/>
                          </a:solidFill>
                          <a:effectLst/>
                          <a:latin typeface="Arial" panose="020B0604020202020204" pitchFamily="34" charset="0"/>
                        </a:rPr>
                        <a:t>Jun</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-134</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-1808</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134</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1808</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173</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5413</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19630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3529026772"/>
                  </a:ext>
                </a:extLst>
              </a:tr>
              <a:tr h="331967">
                <a:tc>
                  <a:txBody>
                    <a:bodyPr/>
                    <a:lstStyle/>
                    <a:p>
                      <a:pPr algn="ctr" rtl="0" fontAlgn="ctr">
                        <a:buNone/>
                      </a:pPr>
                      <a:r>
                        <a:rPr lang="en-US" sz="1100" b="0" i="0" u="none" strike="noStrike">
                          <a:solidFill>
                            <a:srgbClr val="5B6770"/>
                          </a:solidFill>
                          <a:effectLst/>
                          <a:latin typeface="Arial" panose="020B0604020202020204" pitchFamily="34" charset="0"/>
                        </a:rPr>
                        <a:t>Jul</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-114</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-479</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114</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478</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227</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1424</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11318</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1626131455"/>
                  </a:ext>
                </a:extLst>
              </a:tr>
              <a:tr h="331967">
                <a:tc>
                  <a:txBody>
                    <a:bodyPr/>
                    <a:lstStyle/>
                    <a:p>
                      <a:pPr algn="ctr" rtl="0" fontAlgn="ctr">
                        <a:buNone/>
                      </a:pPr>
                      <a:r>
                        <a:rPr lang="en-US" sz="1100" b="0" i="0" u="none" strike="noStrike">
                          <a:solidFill>
                            <a:srgbClr val="5B6770"/>
                          </a:solidFill>
                          <a:effectLst/>
                          <a:latin typeface="Arial" panose="020B0604020202020204" pitchFamily="34" charset="0"/>
                        </a:rPr>
                        <a:t>Aug</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-353</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-488</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353</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488</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74</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12</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7150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18097</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1412257692"/>
                  </a:ext>
                </a:extLst>
              </a:tr>
              <a:tr h="331967">
                <a:tc>
                  <a:txBody>
                    <a:bodyPr/>
                    <a:lstStyle/>
                    <a:p>
                      <a:pPr algn="ctr" rtl="0" fontAlgn="ctr">
                        <a:buNone/>
                      </a:pPr>
                      <a:r>
                        <a:rPr lang="en-US" sz="1100" b="0" i="0" u="none" strike="noStrike">
                          <a:solidFill>
                            <a:srgbClr val="5B6770"/>
                          </a:solidFill>
                          <a:effectLst/>
                          <a:latin typeface="Arial" panose="020B0604020202020204" pitchFamily="34" charset="0"/>
                        </a:rPr>
                        <a:t>Sep</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-432</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-2035</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432</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2035</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132</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123</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5449</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31663</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1826278170"/>
                  </a:ext>
                </a:extLst>
              </a:tr>
              <a:tr h="331967">
                <a:tc>
                  <a:txBody>
                    <a:bodyPr/>
                    <a:lstStyle/>
                    <a:p>
                      <a:pPr algn="ctr" rtl="0" fontAlgn="ctr">
                        <a:buNone/>
                      </a:pPr>
                      <a:r>
                        <a:rPr lang="en-US" sz="1100" b="0" i="0" u="none" strike="noStrike">
                          <a:solidFill>
                            <a:srgbClr val="5B6770"/>
                          </a:solidFill>
                          <a:effectLst/>
                          <a:latin typeface="Arial" panose="020B0604020202020204" pitchFamily="34" charset="0"/>
                        </a:rPr>
                        <a:t>Oct</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-437</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-1020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437</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1020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179</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128</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11868</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18354</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454507487"/>
                  </a:ext>
                </a:extLst>
              </a:tr>
              <a:tr h="331967">
                <a:tc>
                  <a:txBody>
                    <a:bodyPr/>
                    <a:lstStyle/>
                    <a:p>
                      <a:pPr algn="ctr" rtl="0" fontAlgn="ctr">
                        <a:buNone/>
                      </a:pPr>
                      <a:r>
                        <a:rPr lang="en-US" sz="1100" b="0" i="0" u="none" strike="noStrike">
                          <a:solidFill>
                            <a:srgbClr val="5B6770"/>
                          </a:solidFill>
                          <a:effectLst/>
                          <a:latin typeface="Arial" panose="020B0604020202020204" pitchFamily="34" charset="0"/>
                        </a:rPr>
                        <a:t>Nov</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-482</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-1152</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482</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1152</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1763</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81</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5278</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16195</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2809346561"/>
                  </a:ext>
                </a:extLst>
              </a:tr>
              <a:tr h="331967">
                <a:tc>
                  <a:txBody>
                    <a:bodyPr/>
                    <a:lstStyle/>
                    <a:p>
                      <a:pPr algn="ctr" rtl="0" fontAlgn="ctr">
                        <a:buNone/>
                      </a:pPr>
                      <a:r>
                        <a:rPr lang="en-US" sz="1100" b="0" i="0" u="none" strike="noStrike">
                          <a:solidFill>
                            <a:srgbClr val="5B6770"/>
                          </a:solidFill>
                          <a:effectLst/>
                          <a:latin typeface="Arial" panose="020B0604020202020204" pitchFamily="34" charset="0"/>
                        </a:rPr>
                        <a:t>Dec</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-233</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-272</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233</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272</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147</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233</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8110</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100" b="0" i="0" u="none" strike="noStrike">
                          <a:solidFill>
                            <a:srgbClr val="5B6770"/>
                          </a:solidFill>
                          <a:effectLst/>
                          <a:latin typeface="Arial" panose="020B0604020202020204" pitchFamily="34" charset="0"/>
                        </a:rPr>
                        <a:t>5607</a:t>
                      </a:r>
                    </a:p>
                  </a:txBody>
                  <a:tcPr marL="8384" marR="8384" marT="83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2788986149"/>
                  </a:ext>
                </a:extLst>
              </a:tr>
            </a:tbl>
          </a:graphicData>
        </a:graphic>
      </p:graphicFrame>
    </p:spTree>
    <p:extLst>
      <p:ext uri="{BB962C8B-B14F-4D97-AF65-F5344CB8AC3E}">
        <p14:creationId xmlns:p14="http://schemas.microsoft.com/office/powerpoint/2010/main" val="15737630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400"/>
              <a:t>Protocol Language</a:t>
            </a:r>
            <a:endParaRPr lang="en-US" sz="2400" b="1">
              <a:solidFill>
                <a:schemeClr val="accent1"/>
              </a:solidFill>
            </a:endParaRPr>
          </a:p>
        </p:txBody>
      </p:sp>
      <p:sp>
        <p:nvSpPr>
          <p:cNvPr id="3" name="Content Placeholder 2"/>
          <p:cNvSpPr>
            <a:spLocks noGrp="1"/>
          </p:cNvSpPr>
          <p:nvPr>
            <p:ph idx="1"/>
          </p:nvPr>
        </p:nvSpPr>
        <p:spPr>
          <a:xfrm>
            <a:off x="381000" y="914400"/>
            <a:ext cx="8534400" cy="4876800"/>
          </a:xfrm>
        </p:spPr>
        <p:txBody>
          <a:bodyPr/>
          <a:lstStyle/>
          <a:p>
            <a:pPr marL="0" marR="0" indent="0">
              <a:spcBef>
                <a:spcPts val="1200"/>
              </a:spcBef>
              <a:spcAft>
                <a:spcPts val="1200"/>
              </a:spcAft>
              <a:buNone/>
              <a:tabLst>
                <a:tab pos="571500" algn="l"/>
              </a:tabLst>
            </a:pPr>
            <a:r>
              <a:rPr lang="en-US" sz="1600" b="1">
                <a:solidFill>
                  <a:schemeClr val="accent2"/>
                </a:solidFill>
                <a:ea typeface="Times New Roman" panose="02020603050405020304" pitchFamily="18" charset="0"/>
              </a:rPr>
              <a:t>5.8	Annual RUC Reporting Requirement</a:t>
            </a:r>
          </a:p>
          <a:p>
            <a:pPr marL="400050" lvl="1" indent="-457200" defTabSz="460375">
              <a:spcBef>
                <a:spcPts val="0"/>
              </a:spcBef>
              <a:spcAft>
                <a:spcPts val="1200"/>
              </a:spcAft>
              <a:buNone/>
            </a:pPr>
            <a:r>
              <a:rPr lang="en-US" sz="1400">
                <a:solidFill>
                  <a:schemeClr val="accent2"/>
                </a:solidFill>
                <a:ea typeface="Times New Roman" panose="02020603050405020304" pitchFamily="18" charset="0"/>
              </a:rPr>
              <a:t>(1)</a:t>
            </a:r>
            <a:r>
              <a:rPr lang="en-US" sz="1000">
                <a:solidFill>
                  <a:schemeClr val="accent2"/>
                </a:solidFill>
                <a:ea typeface="Times New Roman" panose="02020603050405020304" pitchFamily="18" charset="0"/>
              </a:rPr>
              <a:t>	</a:t>
            </a:r>
            <a:r>
              <a:rPr lang="en-US" sz="1400">
                <a:solidFill>
                  <a:schemeClr val="accent2"/>
                </a:solidFill>
              </a:rPr>
              <a:t>ERCOT shall report to the Technical Advisory Committee (TAC), each January, an assessment of market impacts and Settlements for the aggregate Reliability Unit Commitment (RUC) activity, delineated by type of RUC instruction as follows:</a:t>
            </a:r>
          </a:p>
          <a:p>
            <a:pPr marL="914400" marR="0" indent="-457200">
              <a:spcAft>
                <a:spcPts val="1200"/>
              </a:spcAft>
              <a:buNone/>
            </a:pPr>
            <a:r>
              <a:rPr lang="en-US" sz="1400">
                <a:solidFill>
                  <a:schemeClr val="accent2"/>
                </a:solidFill>
              </a:rPr>
              <a:t>(a)	RUC instructions issued for irresolvable transmission system constraints;</a:t>
            </a:r>
          </a:p>
          <a:p>
            <a:pPr marL="914400" marR="0" indent="-457200">
              <a:spcAft>
                <a:spcPts val="1200"/>
              </a:spcAft>
              <a:buNone/>
            </a:pPr>
            <a:r>
              <a:rPr lang="en-US" sz="1400">
                <a:solidFill>
                  <a:schemeClr val="accent2"/>
                </a:solidFill>
              </a:rPr>
              <a:t>(b) 	RUC instructions issued in anticipation of extreme cold weather/startup failures;</a:t>
            </a:r>
          </a:p>
          <a:p>
            <a:pPr marL="914400" marR="0" indent="-457200">
              <a:spcAft>
                <a:spcPts val="1200"/>
              </a:spcAft>
              <a:buNone/>
            </a:pPr>
            <a:r>
              <a:rPr lang="en-US" sz="1400">
                <a:solidFill>
                  <a:schemeClr val="accent2"/>
                </a:solidFill>
              </a:rPr>
              <a:t>(c)	RUC instructions issued for capacity;</a:t>
            </a:r>
          </a:p>
          <a:p>
            <a:pPr marL="914400" marR="0" indent="-457200">
              <a:spcAft>
                <a:spcPts val="1200"/>
              </a:spcAft>
              <a:buNone/>
            </a:pPr>
            <a:r>
              <a:rPr lang="en-US" sz="1400">
                <a:solidFill>
                  <a:schemeClr val="accent2"/>
                </a:solidFill>
              </a:rPr>
              <a:t>(d)	RUC instructions issued for expected Energy Storage Resource (ESR) energy consumption;</a:t>
            </a:r>
          </a:p>
          <a:p>
            <a:pPr marL="914400" marR="0" indent="-457200">
              <a:spcAft>
                <a:spcPts val="1200"/>
              </a:spcAft>
              <a:buNone/>
            </a:pPr>
            <a:r>
              <a:rPr lang="en-US" sz="1400">
                <a:solidFill>
                  <a:schemeClr val="accent2"/>
                </a:solidFill>
              </a:rPr>
              <a:t>(e)	RUC instructions issued for system inertia;</a:t>
            </a:r>
          </a:p>
          <a:p>
            <a:pPr marL="914400" marR="0" indent="-457200">
              <a:spcAft>
                <a:spcPts val="1200"/>
              </a:spcAft>
              <a:buNone/>
            </a:pPr>
            <a:r>
              <a:rPr lang="en-US" sz="1400">
                <a:solidFill>
                  <a:schemeClr val="accent2"/>
                </a:solidFill>
              </a:rPr>
              <a:t>(f)	RUC instructions issued to Resources receiving an Outage Schedule Adjustment (OSA); and</a:t>
            </a:r>
          </a:p>
          <a:p>
            <a:pPr marL="914400" marR="0" indent="-457200">
              <a:spcAft>
                <a:spcPts val="1200"/>
              </a:spcAft>
              <a:buNone/>
            </a:pPr>
            <a:r>
              <a:rPr lang="en-US" sz="1400">
                <a:solidFill>
                  <a:schemeClr val="accent2"/>
                </a:solidFill>
              </a:rPr>
              <a:t>(g)	A summary of RUC Settlements;</a:t>
            </a:r>
          </a:p>
          <a:p>
            <a:pPr marL="1371600" marR="0" indent="-457200">
              <a:spcAft>
                <a:spcPts val="1200"/>
              </a:spcAft>
              <a:buNone/>
            </a:pPr>
            <a:r>
              <a:rPr lang="en-US" sz="1400">
                <a:solidFill>
                  <a:schemeClr val="accent2"/>
                </a:solidFill>
              </a:rPr>
              <a:t>(</a:t>
            </a:r>
            <a:r>
              <a:rPr lang="en-US" sz="1400" err="1">
                <a:solidFill>
                  <a:schemeClr val="accent2"/>
                </a:solidFill>
              </a:rPr>
              <a:t>i</a:t>
            </a:r>
            <a:r>
              <a:rPr lang="en-US" sz="1400">
                <a:solidFill>
                  <a:schemeClr val="accent2"/>
                </a:solidFill>
              </a:rPr>
              <a:t>)	RUC charges associated with RUC Make-Whole Amount Total per RUC, as defined in Section 5.7.4.1, RUC Capacity-Short Charge; and</a:t>
            </a:r>
          </a:p>
          <a:p>
            <a:pPr marL="1371600" marR="0" indent="-457200">
              <a:spcAft>
                <a:spcPts val="1200"/>
              </a:spcAft>
              <a:buNone/>
            </a:pPr>
            <a:r>
              <a:rPr lang="en-US" sz="1400">
                <a:solidFill>
                  <a:schemeClr val="accent2"/>
                </a:solidFill>
              </a:rPr>
              <a:t>(ii)	RUC Shortfall Total, as defined in Section 5.7.4.1.1, Capacity Shortfall Ratio Share.</a:t>
            </a:r>
          </a:p>
          <a:p>
            <a:pPr marL="0" indent="0" defTabSz="460375">
              <a:buNone/>
            </a:pPr>
            <a:endParaRPr lang="en-US" sz="1400">
              <a:solidFill>
                <a:schemeClr val="accent2"/>
              </a:solidFill>
              <a:ea typeface="Times New Roman" panose="02020603050405020304" pitchFamily="18" charset="0"/>
            </a:endParaRPr>
          </a:p>
          <a:p>
            <a:pPr marL="0" marR="0" indent="0">
              <a:spcBef>
                <a:spcPts val="1200"/>
              </a:spcBef>
              <a:spcAft>
                <a:spcPts val="1200"/>
              </a:spcAft>
              <a:buNone/>
              <a:tabLst>
                <a:tab pos="571500" algn="l"/>
              </a:tabLst>
            </a:pPr>
            <a:endParaRPr lang="en-US" sz="1400">
              <a:solidFill>
                <a:schemeClr val="accent2"/>
              </a:solidFill>
              <a:ea typeface="Times New Roman" panose="02020603050405020304" pitchFamily="18" charset="0"/>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10240582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BEA439-C18F-8AEF-CFEB-5798D406542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A424C5A-685E-D3CD-4A03-2E5F7A0F4477}"/>
              </a:ext>
            </a:extLst>
          </p:cNvPr>
          <p:cNvSpPr>
            <a:spLocks noGrp="1"/>
          </p:cNvSpPr>
          <p:nvPr>
            <p:ph type="title"/>
          </p:nvPr>
        </p:nvSpPr>
        <p:spPr/>
        <p:txBody>
          <a:bodyPr lIns="91440" tIns="45720" rIns="91440" bIns="45720" anchor="t"/>
          <a:lstStyle/>
          <a:p>
            <a:r>
              <a:rPr lang="en-US" sz="2400"/>
              <a:t>Key Observations for 2025</a:t>
            </a:r>
          </a:p>
        </p:txBody>
      </p:sp>
      <p:sp>
        <p:nvSpPr>
          <p:cNvPr id="3" name="Content Placeholder 2">
            <a:extLst>
              <a:ext uri="{FF2B5EF4-FFF2-40B4-BE49-F238E27FC236}">
                <a16:creationId xmlns:a16="http://schemas.microsoft.com/office/drawing/2014/main" id="{7D564F88-B3F5-2B3D-075C-716E3F68408F}"/>
              </a:ext>
            </a:extLst>
          </p:cNvPr>
          <p:cNvSpPr>
            <a:spLocks noGrp="1"/>
          </p:cNvSpPr>
          <p:nvPr>
            <p:ph idx="1"/>
          </p:nvPr>
        </p:nvSpPr>
        <p:spPr>
          <a:xfrm>
            <a:off x="295966" y="841513"/>
            <a:ext cx="8771834" cy="5310972"/>
          </a:xfrm>
        </p:spPr>
        <p:txBody>
          <a:bodyPr lIns="91440" tIns="45720" rIns="91440" bIns="45720" anchor="t"/>
          <a:lstStyle/>
          <a:p>
            <a:pPr>
              <a:spcBef>
                <a:spcPts val="600"/>
              </a:spcBef>
              <a:spcAft>
                <a:spcPts val="600"/>
              </a:spcAft>
            </a:pPr>
            <a:r>
              <a:rPr lang="en-US" sz="1600">
                <a:solidFill>
                  <a:schemeClr val="tx2"/>
                </a:solidFill>
                <a:cs typeface="Arial"/>
              </a:rPr>
              <a:t>Overall increase in the amount of RUC observed in 2025 (~5,300 Resource-hours)  v. 2024 (~2,000 Resource-hours) and 2023 (2,500 Resource-hours).  Factors that may have contributed to this trend include:</a:t>
            </a:r>
          </a:p>
          <a:p>
            <a:pPr lvl="1">
              <a:spcBef>
                <a:spcPts val="600"/>
              </a:spcBef>
              <a:spcAft>
                <a:spcPts val="600"/>
              </a:spcAft>
            </a:pPr>
            <a:r>
              <a:rPr lang="en-US" sz="1600">
                <a:solidFill>
                  <a:schemeClr val="tx2"/>
                </a:solidFill>
                <a:cs typeface="Arial"/>
              </a:rPr>
              <a:t>A combination of rapid load growth and increased renewable penetration resulting in more congestion and less self-commitment by thermal resources.</a:t>
            </a:r>
          </a:p>
          <a:p>
            <a:pPr lvl="1">
              <a:spcBef>
                <a:spcPts val="600"/>
              </a:spcBef>
              <a:spcAft>
                <a:spcPts val="600"/>
              </a:spcAft>
            </a:pPr>
            <a:r>
              <a:rPr lang="en-US" sz="1600">
                <a:solidFill>
                  <a:schemeClr val="tx2"/>
                </a:solidFill>
                <a:cs typeface="Arial"/>
              </a:rPr>
              <a:t>Limitations on ESR energy capability in pre-RTC RUC based on the COP target Hour Beginning State-of-C</a:t>
            </a:r>
            <a:r>
              <a:rPr lang="en-US" altLang="zh-CN" sz="1600">
                <a:solidFill>
                  <a:schemeClr val="tx2"/>
                </a:solidFill>
                <a:cs typeface="Arial"/>
              </a:rPr>
              <a:t>harge (HBSOC)</a:t>
            </a:r>
            <a:r>
              <a:rPr lang="en-US" sz="1600">
                <a:solidFill>
                  <a:schemeClr val="tx2"/>
                </a:solidFill>
                <a:cs typeface="Arial"/>
              </a:rPr>
              <a:t>.</a:t>
            </a:r>
          </a:p>
          <a:p>
            <a:pPr>
              <a:spcBef>
                <a:spcPts val="600"/>
              </a:spcBef>
              <a:spcAft>
                <a:spcPts val="600"/>
              </a:spcAft>
            </a:pPr>
            <a:r>
              <a:rPr lang="en-US" sz="1600">
                <a:solidFill>
                  <a:schemeClr val="tx2"/>
                </a:solidFill>
                <a:cs typeface="Arial"/>
              </a:rPr>
              <a:t>Change in the composition of RUC in 2025 compared to 2024</a:t>
            </a:r>
          </a:p>
          <a:p>
            <a:pPr lvl="1">
              <a:spcBef>
                <a:spcPts val="600"/>
              </a:spcBef>
              <a:spcAft>
                <a:spcPts val="600"/>
              </a:spcAft>
            </a:pPr>
            <a:r>
              <a:rPr lang="en-US" sz="1600">
                <a:solidFill>
                  <a:schemeClr val="tx2"/>
                </a:solidFill>
                <a:cs typeface="Arial"/>
              </a:rPr>
              <a:t>In 2025,</a:t>
            </a:r>
            <a:r>
              <a:rPr lang="zh-CN" altLang="en-US" sz="1600">
                <a:solidFill>
                  <a:schemeClr val="tx2"/>
                </a:solidFill>
                <a:cs typeface="Arial"/>
              </a:rPr>
              <a:t> </a:t>
            </a:r>
            <a:r>
              <a:rPr lang="en-US" altLang="zh-CN" sz="1600">
                <a:solidFill>
                  <a:schemeClr val="tx2"/>
                </a:solidFill>
                <a:cs typeface="Arial"/>
              </a:rPr>
              <a:t>~81% of</a:t>
            </a:r>
            <a:r>
              <a:rPr lang="zh-CN" altLang="en-US" sz="1600">
                <a:solidFill>
                  <a:schemeClr val="tx2"/>
                </a:solidFill>
                <a:cs typeface="Arial"/>
              </a:rPr>
              <a:t> </a:t>
            </a:r>
            <a:r>
              <a:rPr lang="en-US" altLang="zh-CN" sz="1600">
                <a:solidFill>
                  <a:schemeClr val="tx2"/>
                </a:solidFill>
                <a:cs typeface="Arial"/>
              </a:rPr>
              <a:t>total</a:t>
            </a:r>
            <a:r>
              <a:rPr lang="zh-CN" altLang="en-US" sz="1600">
                <a:solidFill>
                  <a:schemeClr val="tx2"/>
                </a:solidFill>
                <a:cs typeface="Arial"/>
              </a:rPr>
              <a:t> </a:t>
            </a:r>
            <a:r>
              <a:rPr lang="en-US" altLang="zh-CN" sz="1600">
                <a:solidFill>
                  <a:schemeClr val="tx2"/>
                </a:solidFill>
                <a:cs typeface="Arial"/>
              </a:rPr>
              <a:t>RUC effective Resource-hours</a:t>
            </a:r>
            <a:r>
              <a:rPr lang="zh-CN" altLang="en-US" sz="1600">
                <a:solidFill>
                  <a:schemeClr val="tx2"/>
                </a:solidFill>
                <a:cs typeface="Arial"/>
              </a:rPr>
              <a:t> </a:t>
            </a:r>
            <a:r>
              <a:rPr lang="en-US" altLang="zh-CN" sz="1600">
                <a:solidFill>
                  <a:schemeClr val="tx2"/>
                </a:solidFill>
                <a:cs typeface="Arial"/>
              </a:rPr>
              <a:t>were</a:t>
            </a:r>
            <a:r>
              <a:rPr lang="zh-CN" altLang="en-US" sz="1600">
                <a:solidFill>
                  <a:schemeClr val="tx2"/>
                </a:solidFill>
                <a:cs typeface="Arial"/>
              </a:rPr>
              <a:t> </a:t>
            </a:r>
            <a:r>
              <a:rPr lang="en-US" altLang="zh-CN" sz="1600">
                <a:solidFill>
                  <a:schemeClr val="tx2"/>
                </a:solidFill>
                <a:cs typeface="Arial"/>
              </a:rPr>
              <a:t>attributed to congestion concerns, compared to ~38% in 2024.</a:t>
            </a:r>
            <a:endParaRPr lang="en-US" sz="1600">
              <a:solidFill>
                <a:schemeClr val="tx2"/>
              </a:solidFill>
              <a:cs typeface="Arial"/>
            </a:endParaRPr>
          </a:p>
          <a:p>
            <a:pPr marL="342900" lvl="1" indent="-342900">
              <a:spcBef>
                <a:spcPts val="600"/>
              </a:spcBef>
              <a:spcAft>
                <a:spcPts val="600"/>
              </a:spcAft>
              <a:buFont typeface="Arial" panose="020B0604020202020204" pitchFamily="34" charset="0"/>
              <a:buChar char="•"/>
            </a:pPr>
            <a:r>
              <a:rPr lang="en-US" sz="1600">
                <a:solidFill>
                  <a:schemeClr val="tx2"/>
                </a:solidFill>
                <a:cs typeface="Arial"/>
              </a:rPr>
              <a:t>Since Real-Time Co-optimization Plus Batteries (RTC+B) launched on December 5th, 2025, RUC commitments have been noticeably lower than in previous months. Factors that may have contributed to this trend include:</a:t>
            </a:r>
          </a:p>
          <a:p>
            <a:pPr lvl="1">
              <a:spcBef>
                <a:spcPts val="600"/>
              </a:spcBef>
              <a:spcAft>
                <a:spcPts val="600"/>
              </a:spcAft>
            </a:pPr>
            <a:r>
              <a:rPr lang="en-US" sz="1600">
                <a:solidFill>
                  <a:schemeClr val="tx2"/>
                </a:solidFill>
                <a:cs typeface="Arial"/>
              </a:rPr>
              <a:t>The ability of RTC RUC to manage congestion by re-allocating both Energy and Ancillary Services among Resources without committing additional offline Resources. </a:t>
            </a:r>
            <a:endParaRPr lang="en-US" sz="1600">
              <a:solidFill>
                <a:schemeClr val="tx2"/>
              </a:solidFill>
              <a:highlight>
                <a:srgbClr val="FFFF00"/>
              </a:highlight>
              <a:cs typeface="Arial"/>
            </a:endParaRPr>
          </a:p>
          <a:p>
            <a:pPr lvl="1">
              <a:spcBef>
                <a:spcPts val="600"/>
              </a:spcBef>
              <a:spcAft>
                <a:spcPts val="600"/>
              </a:spcAft>
            </a:pPr>
            <a:r>
              <a:rPr lang="en-US" sz="1600">
                <a:solidFill>
                  <a:schemeClr val="tx2"/>
                </a:solidFill>
                <a:cs typeface="Arial"/>
              </a:rPr>
              <a:t>The ability of RTC RUC to </a:t>
            </a:r>
            <a:r>
              <a:rPr lang="en-US" altLang="zh-CN" sz="1600">
                <a:solidFill>
                  <a:schemeClr val="tx2"/>
                </a:solidFill>
                <a:cs typeface="Arial"/>
              </a:rPr>
              <a:t>trade off</a:t>
            </a:r>
            <a:r>
              <a:rPr lang="zh-CN" altLang="en-US" sz="1600">
                <a:solidFill>
                  <a:schemeClr val="tx2"/>
                </a:solidFill>
                <a:cs typeface="Arial"/>
              </a:rPr>
              <a:t> </a:t>
            </a:r>
            <a:r>
              <a:rPr lang="en-US" altLang="zh-CN" sz="1600">
                <a:solidFill>
                  <a:schemeClr val="tx2"/>
                </a:solidFill>
                <a:cs typeface="Arial"/>
              </a:rPr>
              <a:t>between</a:t>
            </a:r>
            <a:r>
              <a:rPr lang="en-US" sz="1600">
                <a:solidFill>
                  <a:schemeClr val="tx2"/>
                </a:solidFill>
                <a:cs typeface="Arial"/>
              </a:rPr>
              <a:t> Energy and Ancill</a:t>
            </a:r>
            <a:r>
              <a:rPr lang="en-US" altLang="zh-CN" sz="1600">
                <a:solidFill>
                  <a:schemeClr val="tx2"/>
                </a:solidFill>
                <a:cs typeface="Arial"/>
              </a:rPr>
              <a:t>a</a:t>
            </a:r>
            <a:r>
              <a:rPr lang="en-US" sz="1600">
                <a:solidFill>
                  <a:schemeClr val="tx2"/>
                </a:solidFill>
                <a:cs typeface="Arial"/>
              </a:rPr>
              <a:t>ry Services. </a:t>
            </a:r>
          </a:p>
          <a:p>
            <a:pPr lvl="1">
              <a:spcBef>
                <a:spcPts val="600"/>
              </a:spcBef>
              <a:spcAft>
                <a:spcPts val="600"/>
              </a:spcAft>
            </a:pPr>
            <a:r>
              <a:rPr lang="en-US" sz="1600">
                <a:solidFill>
                  <a:schemeClr val="tx2"/>
                </a:solidFill>
                <a:cs typeface="Arial"/>
              </a:rPr>
              <a:t>Improved accuracy of COP target HBSOC data since RTC go-live.</a:t>
            </a:r>
          </a:p>
          <a:p>
            <a:pPr lvl="1">
              <a:spcBef>
                <a:spcPts val="600"/>
              </a:spcBef>
              <a:spcAft>
                <a:spcPts val="600"/>
              </a:spcAft>
            </a:pPr>
            <a:endParaRPr lang="en-US" sz="1600">
              <a:solidFill>
                <a:schemeClr val="tx2"/>
              </a:solidFill>
              <a:cs typeface="Arial"/>
            </a:endParaRPr>
          </a:p>
        </p:txBody>
      </p:sp>
      <p:sp>
        <p:nvSpPr>
          <p:cNvPr id="4" name="Slide Number Placeholder 3">
            <a:extLst>
              <a:ext uri="{FF2B5EF4-FFF2-40B4-BE49-F238E27FC236}">
                <a16:creationId xmlns:a16="http://schemas.microsoft.com/office/drawing/2014/main" id="{C7296B54-D60F-021C-0E6E-25CD6AD6BF4E}"/>
              </a:ext>
            </a:extLst>
          </p:cNvPr>
          <p:cNvSpPr>
            <a:spLocks noGrp="1"/>
          </p:cNvSpPr>
          <p:nvPr>
            <p:ph type="sldNum" sz="quarter" idx="4"/>
          </p:nvPr>
        </p:nvSpPr>
        <p:spPr/>
        <p:txBody>
          <a:bodyPr/>
          <a:lstStyle/>
          <a:p>
            <a:fld id="{1D93BD3E-1E9A-4970-A6F7-E7AC52762E0C}" type="slidenum">
              <a:rPr lang="en-US" smtClean="0"/>
              <a:pPr/>
              <a:t>3</a:t>
            </a:fld>
            <a:endParaRPr lang="en-US"/>
          </a:p>
        </p:txBody>
      </p:sp>
    </p:spTree>
    <p:extLst>
      <p:ext uri="{BB962C8B-B14F-4D97-AF65-F5344CB8AC3E}">
        <p14:creationId xmlns:p14="http://schemas.microsoft.com/office/powerpoint/2010/main" val="24611679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a:t>RUC-Instructed Resource-Hours in 2025</a:t>
            </a:r>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sp>
        <p:nvSpPr>
          <p:cNvPr id="5" name="Rectangle 4"/>
          <p:cNvSpPr/>
          <p:nvPr/>
        </p:nvSpPr>
        <p:spPr>
          <a:xfrm>
            <a:off x="681134" y="5323114"/>
            <a:ext cx="7696200" cy="830997"/>
          </a:xfrm>
          <a:prstGeom prst="rect">
            <a:avLst/>
          </a:prstGeom>
        </p:spPr>
        <p:txBody>
          <a:bodyPr wrap="square">
            <a:spAutoFit/>
          </a:bodyPr>
          <a:lstStyle/>
          <a:p>
            <a:pPr>
              <a:defRPr/>
            </a:pPr>
            <a:r>
              <a:rPr lang="en-US" sz="1600">
                <a:solidFill>
                  <a:schemeClr val="accent2"/>
                </a:solidFill>
                <a:cs typeface="Book Antiqua"/>
              </a:rPr>
              <a:t>* The difference between “Instructed” and “Effective” values is a result of Resources starting up, shutting down, partial hour instructions, or otherwise not dispatchable by SCED.</a:t>
            </a:r>
            <a:endParaRPr lang="en-US" sz="4000">
              <a:solidFill>
                <a:schemeClr val="accent2"/>
              </a:solidFill>
              <a:cs typeface="Book Antiqua"/>
            </a:endParaRPr>
          </a:p>
        </p:txBody>
      </p:sp>
      <p:graphicFrame>
        <p:nvGraphicFramePr>
          <p:cNvPr id="6" name="Table 5">
            <a:extLst>
              <a:ext uri="{FF2B5EF4-FFF2-40B4-BE49-F238E27FC236}">
                <a16:creationId xmlns:a16="http://schemas.microsoft.com/office/drawing/2014/main" id="{70754085-710B-6172-44A1-690C3CB25283}"/>
              </a:ext>
            </a:extLst>
          </p:cNvPr>
          <p:cNvGraphicFramePr>
            <a:graphicFrameLocks noGrp="1"/>
          </p:cNvGraphicFramePr>
          <p:nvPr>
            <p:extLst>
              <p:ext uri="{D42A27DB-BD31-4B8C-83A1-F6EECF244321}">
                <p14:modId xmlns:p14="http://schemas.microsoft.com/office/powerpoint/2010/main" val="2978783584"/>
              </p:ext>
            </p:extLst>
          </p:nvPr>
        </p:nvGraphicFramePr>
        <p:xfrm>
          <a:off x="681134" y="905081"/>
          <a:ext cx="7886700" cy="4274951"/>
        </p:xfrm>
        <a:graphic>
          <a:graphicData uri="http://schemas.openxmlformats.org/drawingml/2006/table">
            <a:tbl>
              <a:tblPr/>
              <a:tblGrid>
                <a:gridCol w="1314450">
                  <a:extLst>
                    <a:ext uri="{9D8B030D-6E8A-4147-A177-3AD203B41FA5}">
                      <a16:colId xmlns:a16="http://schemas.microsoft.com/office/drawing/2014/main" val="59490383"/>
                    </a:ext>
                  </a:extLst>
                </a:gridCol>
                <a:gridCol w="1314450">
                  <a:extLst>
                    <a:ext uri="{9D8B030D-6E8A-4147-A177-3AD203B41FA5}">
                      <a16:colId xmlns:a16="http://schemas.microsoft.com/office/drawing/2014/main" val="2839267331"/>
                    </a:ext>
                  </a:extLst>
                </a:gridCol>
                <a:gridCol w="1314450">
                  <a:extLst>
                    <a:ext uri="{9D8B030D-6E8A-4147-A177-3AD203B41FA5}">
                      <a16:colId xmlns:a16="http://schemas.microsoft.com/office/drawing/2014/main" val="4250436505"/>
                    </a:ext>
                  </a:extLst>
                </a:gridCol>
                <a:gridCol w="1314450">
                  <a:extLst>
                    <a:ext uri="{9D8B030D-6E8A-4147-A177-3AD203B41FA5}">
                      <a16:colId xmlns:a16="http://schemas.microsoft.com/office/drawing/2014/main" val="1932336124"/>
                    </a:ext>
                  </a:extLst>
                </a:gridCol>
                <a:gridCol w="1314450">
                  <a:extLst>
                    <a:ext uri="{9D8B030D-6E8A-4147-A177-3AD203B41FA5}">
                      <a16:colId xmlns:a16="http://schemas.microsoft.com/office/drawing/2014/main" val="2841659902"/>
                    </a:ext>
                  </a:extLst>
                </a:gridCol>
                <a:gridCol w="1314450">
                  <a:extLst>
                    <a:ext uri="{9D8B030D-6E8A-4147-A177-3AD203B41FA5}">
                      <a16:colId xmlns:a16="http://schemas.microsoft.com/office/drawing/2014/main" val="2810410132"/>
                    </a:ext>
                  </a:extLst>
                </a:gridCol>
              </a:tblGrid>
              <a:tr h="403297">
                <a:tc rowSpan="2">
                  <a:txBody>
                    <a:bodyPr/>
                    <a:lstStyle/>
                    <a:p>
                      <a:pPr algn="ctr" rtl="0" fontAlgn="ctr">
                        <a:buNone/>
                      </a:pPr>
                      <a:r>
                        <a:rPr lang="en-US" sz="1700" b="1" i="0" u="none" strike="noStrike">
                          <a:solidFill>
                            <a:srgbClr val="FFFFFF"/>
                          </a:solidFill>
                          <a:effectLst/>
                          <a:latin typeface="Arial" panose="020B0604020202020204" pitchFamily="34" charset="0"/>
                        </a:rPr>
                        <a:t> </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rowSpan="2">
                  <a:txBody>
                    <a:bodyPr/>
                    <a:lstStyle/>
                    <a:p>
                      <a:pPr algn="ctr" rtl="0" fontAlgn="ctr">
                        <a:buNone/>
                      </a:pPr>
                      <a:r>
                        <a:rPr lang="en-US" sz="1700" b="1" i="0" u="none" strike="noStrike">
                          <a:solidFill>
                            <a:srgbClr val="FFFFFF"/>
                          </a:solidFill>
                          <a:effectLst/>
                          <a:latin typeface="Arial" panose="020B0604020202020204" pitchFamily="34" charset="0"/>
                        </a:rPr>
                        <a:t>Total</a:t>
                      </a:r>
                    </a:p>
                  </a:txBody>
                  <a:tcPr marL="8962" marR="8962" marT="8962"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gridSpan="2">
                  <a:txBody>
                    <a:bodyPr/>
                    <a:lstStyle/>
                    <a:p>
                      <a:pPr algn="ctr" rtl="0" fontAlgn="ctr">
                        <a:buNone/>
                      </a:pPr>
                      <a:r>
                        <a:rPr lang="en-US" sz="1700" b="1" i="0" u="none" strike="noStrike">
                          <a:solidFill>
                            <a:srgbClr val="FFFFFF"/>
                          </a:solidFill>
                          <a:effectLst/>
                          <a:latin typeface="Arial" panose="020B0604020202020204" pitchFamily="34" charset="0"/>
                        </a:rPr>
                        <a:t>Capacity</a:t>
                      </a:r>
                    </a:p>
                  </a:txBody>
                  <a:tcPr marL="8962" marR="8962" marT="8962"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hMerge="1">
                  <a:txBody>
                    <a:bodyPr/>
                    <a:lstStyle/>
                    <a:p>
                      <a:endParaRPr lang="en-US"/>
                    </a:p>
                  </a:txBody>
                  <a:tcPr/>
                </a:tc>
                <a:tc gridSpan="2">
                  <a:txBody>
                    <a:bodyPr/>
                    <a:lstStyle/>
                    <a:p>
                      <a:pPr algn="ctr" rtl="0" fontAlgn="ctr">
                        <a:buNone/>
                      </a:pPr>
                      <a:r>
                        <a:rPr lang="en-US" sz="1700" b="1" i="0" u="none" strike="noStrike">
                          <a:solidFill>
                            <a:srgbClr val="FFFFFF"/>
                          </a:solidFill>
                          <a:effectLst/>
                          <a:latin typeface="Arial" panose="020B0604020202020204" pitchFamily="34" charset="0"/>
                        </a:rPr>
                        <a:t>Congestion</a:t>
                      </a:r>
                    </a:p>
                  </a:txBody>
                  <a:tcPr marL="8962" marR="8962" marT="8962"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hMerge="1">
                  <a:txBody>
                    <a:bodyPr/>
                    <a:lstStyle/>
                    <a:p>
                      <a:endParaRPr lang="en-US"/>
                    </a:p>
                  </a:txBody>
                  <a:tcPr/>
                </a:tc>
                <a:extLst>
                  <a:ext uri="{0D108BD9-81ED-4DB2-BD59-A6C34878D82A}">
                    <a16:rowId xmlns:a16="http://schemas.microsoft.com/office/drawing/2014/main" val="600575756"/>
                  </a:ext>
                </a:extLst>
              </a:tr>
              <a:tr h="403297">
                <a:tc vMerge="1">
                  <a:txBody>
                    <a:bodyPr/>
                    <a:lstStyle/>
                    <a:p>
                      <a:endParaRPr lang="en-US"/>
                    </a:p>
                  </a:txBody>
                  <a:tcPr/>
                </a:tc>
                <a:tc vMerge="1">
                  <a:txBody>
                    <a:bodyPr/>
                    <a:lstStyle/>
                    <a:p>
                      <a:endParaRPr lang="en-US"/>
                    </a:p>
                  </a:txBody>
                  <a:tcPr/>
                </a:tc>
                <a:tc>
                  <a:txBody>
                    <a:bodyPr/>
                    <a:lstStyle/>
                    <a:p>
                      <a:pPr algn="ctr" rtl="0" fontAlgn="ctr">
                        <a:buNone/>
                      </a:pPr>
                      <a:r>
                        <a:rPr lang="en-US" sz="1300" b="1" i="0" u="none" strike="noStrike">
                          <a:solidFill>
                            <a:srgbClr val="FFFFFF"/>
                          </a:solidFill>
                          <a:effectLst/>
                          <a:latin typeface="Arial" panose="020B0604020202020204" pitchFamily="34" charset="0"/>
                        </a:rPr>
                        <a:t>Opt-Out</a:t>
                      </a:r>
                    </a:p>
                  </a:txBody>
                  <a:tcPr marL="8962" marR="8962" marT="8962"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1300" b="1" i="0" u="none" strike="noStrike">
                          <a:solidFill>
                            <a:srgbClr val="FFFFFF"/>
                          </a:solidFill>
                          <a:effectLst/>
                          <a:latin typeface="Arial" panose="020B0604020202020204" pitchFamily="34" charset="0"/>
                        </a:rPr>
                        <a:t>Non-Opt-Out</a:t>
                      </a:r>
                    </a:p>
                  </a:txBody>
                  <a:tcPr marL="8962" marR="8962" marT="8962"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1300" b="1" i="0" u="none" strike="noStrike">
                          <a:solidFill>
                            <a:srgbClr val="FFFFFF"/>
                          </a:solidFill>
                          <a:effectLst/>
                          <a:latin typeface="Arial" panose="020B0604020202020204" pitchFamily="34" charset="0"/>
                        </a:rPr>
                        <a:t>Opt-Out</a:t>
                      </a:r>
                    </a:p>
                  </a:txBody>
                  <a:tcPr marL="8962" marR="8962" marT="8962"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a:txBody>
                    <a:bodyPr/>
                    <a:lstStyle/>
                    <a:p>
                      <a:pPr algn="ctr" rtl="0" fontAlgn="ctr">
                        <a:buNone/>
                      </a:pPr>
                      <a:r>
                        <a:rPr lang="en-US" sz="1300" b="1" i="0" u="none" strike="noStrike">
                          <a:solidFill>
                            <a:srgbClr val="FFFFFF"/>
                          </a:solidFill>
                          <a:effectLst/>
                          <a:latin typeface="Arial" panose="020B0604020202020204" pitchFamily="34" charset="0"/>
                        </a:rPr>
                        <a:t>Non-Opt-Out</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extLst>
                  <a:ext uri="{0D108BD9-81ED-4DB2-BD59-A6C34878D82A}">
                    <a16:rowId xmlns:a16="http://schemas.microsoft.com/office/drawing/2014/main" val="538712096"/>
                  </a:ext>
                </a:extLst>
              </a:tr>
              <a:tr h="385373">
                <a:tc gridSpan="6">
                  <a:txBody>
                    <a:bodyPr/>
                    <a:lstStyle/>
                    <a:p>
                      <a:pPr algn="ctr" rtl="0" fontAlgn="ctr">
                        <a:buNone/>
                      </a:pPr>
                      <a:r>
                        <a:rPr lang="en-US" sz="1700" b="1" i="0" u="none" strike="noStrike">
                          <a:solidFill>
                            <a:srgbClr val="5B6770"/>
                          </a:solidFill>
                          <a:effectLst/>
                          <a:latin typeface="Arial" panose="020B0604020202020204" pitchFamily="34" charset="0"/>
                        </a:rPr>
                        <a:t>Instructed Resource-Hours</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365755750"/>
                  </a:ext>
                </a:extLst>
              </a:tr>
              <a:tr h="385373">
                <a:tc>
                  <a:txBody>
                    <a:bodyPr/>
                    <a:lstStyle/>
                    <a:p>
                      <a:pPr algn="ctr" rtl="0" fontAlgn="ctr">
                        <a:buNone/>
                      </a:pPr>
                      <a:r>
                        <a:rPr lang="en-US" sz="1500" b="0" i="0" u="none" strike="noStrike">
                          <a:solidFill>
                            <a:srgbClr val="5B6770"/>
                          </a:solidFill>
                          <a:effectLst/>
                          <a:latin typeface="Arial" panose="020B0604020202020204" pitchFamily="34" charset="0"/>
                        </a:rPr>
                        <a:t>Total Count</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500" b="0" i="0" u="none" strike="noStrike">
                          <a:solidFill>
                            <a:srgbClr val="5B6770"/>
                          </a:solidFill>
                          <a:effectLst/>
                          <a:latin typeface="Arial" panose="020B0604020202020204" pitchFamily="34" charset="0"/>
                        </a:rPr>
                        <a:t>5336.4</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500" b="0" i="0" u="none" strike="noStrike">
                          <a:solidFill>
                            <a:srgbClr val="5B6770"/>
                          </a:solidFill>
                          <a:effectLst/>
                          <a:latin typeface="Arial" panose="020B0604020202020204" pitchFamily="34" charset="0"/>
                        </a:rPr>
                        <a:t>36.0</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500" b="0" i="0" u="none" strike="noStrike">
                          <a:solidFill>
                            <a:srgbClr val="5B6770"/>
                          </a:solidFill>
                          <a:effectLst/>
                          <a:latin typeface="Arial" panose="020B0604020202020204" pitchFamily="34" charset="0"/>
                        </a:rPr>
                        <a:t>944.4</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500" b="0" i="0" u="none" strike="noStrike">
                          <a:solidFill>
                            <a:srgbClr val="5B6770"/>
                          </a:solidFill>
                          <a:effectLst/>
                          <a:latin typeface="Arial" panose="020B0604020202020204" pitchFamily="34" charset="0"/>
                        </a:rPr>
                        <a:t>84.0</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500" b="0" i="0" u="none" strike="noStrike">
                          <a:solidFill>
                            <a:srgbClr val="5B6770"/>
                          </a:solidFill>
                          <a:effectLst/>
                          <a:latin typeface="Arial" panose="020B0604020202020204" pitchFamily="34" charset="0"/>
                        </a:rPr>
                        <a:t>4271.0</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3930781023"/>
                  </a:ext>
                </a:extLst>
              </a:tr>
              <a:tr h="385373">
                <a:tc gridSpan="6">
                  <a:txBody>
                    <a:bodyPr/>
                    <a:lstStyle/>
                    <a:p>
                      <a:pPr algn="ctr" rtl="0" fontAlgn="ctr">
                        <a:buNone/>
                      </a:pPr>
                      <a:r>
                        <a:rPr lang="en-US" sz="1700" b="1" i="0" u="none" strike="noStrike">
                          <a:solidFill>
                            <a:srgbClr val="5B6770"/>
                          </a:solidFill>
                          <a:effectLst/>
                          <a:latin typeface="Arial" panose="020B0604020202020204" pitchFamily="34" charset="0"/>
                        </a:rPr>
                        <a:t>Effective Resource-Hours*</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06673634"/>
                  </a:ext>
                </a:extLst>
              </a:tr>
              <a:tr h="385373">
                <a:tc>
                  <a:txBody>
                    <a:bodyPr/>
                    <a:lstStyle/>
                    <a:p>
                      <a:pPr algn="ctr" rtl="0" fontAlgn="ctr">
                        <a:buNone/>
                      </a:pPr>
                      <a:r>
                        <a:rPr lang="en-US" sz="1500" b="0" i="0" u="none" strike="noStrike">
                          <a:solidFill>
                            <a:srgbClr val="5B6770"/>
                          </a:solidFill>
                          <a:effectLst/>
                          <a:latin typeface="Arial" panose="020B0604020202020204" pitchFamily="34" charset="0"/>
                        </a:rPr>
                        <a:t>Total Count</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500" b="0" i="0" u="none" strike="noStrike">
                          <a:solidFill>
                            <a:srgbClr val="5B6770"/>
                          </a:solidFill>
                          <a:effectLst/>
                          <a:latin typeface="Arial" panose="020B0604020202020204" pitchFamily="34" charset="0"/>
                        </a:rPr>
                        <a:t>5128.7</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500" b="0" i="0" u="none" strike="noStrike">
                          <a:solidFill>
                            <a:srgbClr val="5B6770"/>
                          </a:solidFill>
                          <a:effectLst/>
                          <a:latin typeface="Arial" panose="020B0604020202020204" pitchFamily="34" charset="0"/>
                        </a:rPr>
                        <a:t>37.9</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500" b="0" i="0" u="none" strike="noStrike">
                          <a:solidFill>
                            <a:srgbClr val="5B6770"/>
                          </a:solidFill>
                          <a:effectLst/>
                          <a:latin typeface="Arial" panose="020B0604020202020204" pitchFamily="34" charset="0"/>
                        </a:rPr>
                        <a:t>915.7</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500" b="0" i="0" u="none" strike="noStrike">
                          <a:solidFill>
                            <a:srgbClr val="5B6770"/>
                          </a:solidFill>
                          <a:effectLst/>
                          <a:latin typeface="Arial" panose="020B0604020202020204" pitchFamily="34" charset="0"/>
                        </a:rPr>
                        <a:t>78.9</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500" b="0" i="0" u="none" strike="noStrike">
                          <a:solidFill>
                            <a:srgbClr val="5B6770"/>
                          </a:solidFill>
                          <a:effectLst/>
                          <a:latin typeface="Arial" panose="020B0604020202020204" pitchFamily="34" charset="0"/>
                        </a:rPr>
                        <a:t>4096.2</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2393834971"/>
                  </a:ext>
                </a:extLst>
              </a:tr>
              <a:tr h="385373">
                <a:tc gridSpan="6">
                  <a:txBody>
                    <a:bodyPr/>
                    <a:lstStyle/>
                    <a:p>
                      <a:pPr algn="ctr" rtl="0" fontAlgn="ctr">
                        <a:buNone/>
                      </a:pPr>
                      <a:r>
                        <a:rPr lang="en-US" sz="1700" b="1" i="0" u="none" strike="noStrike">
                          <a:solidFill>
                            <a:srgbClr val="5B6770"/>
                          </a:solidFill>
                          <a:effectLst/>
                          <a:latin typeface="Arial" panose="020B0604020202020204" pitchFamily="34" charset="0"/>
                        </a:rPr>
                        <a:t>Average Megawatts (MW) for Effective Resource-Hours</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988418972"/>
                  </a:ext>
                </a:extLst>
              </a:tr>
              <a:tr h="385373">
                <a:tc>
                  <a:txBody>
                    <a:bodyPr/>
                    <a:lstStyle/>
                    <a:p>
                      <a:pPr algn="ctr" rtl="0" fontAlgn="ctr">
                        <a:buNone/>
                      </a:pPr>
                      <a:r>
                        <a:rPr lang="en-US" sz="1500" b="0" i="0" u="none" strike="noStrike">
                          <a:solidFill>
                            <a:srgbClr val="5B6770"/>
                          </a:solidFill>
                          <a:effectLst/>
                          <a:latin typeface="Arial" panose="020B0604020202020204" pitchFamily="34" charset="0"/>
                        </a:rPr>
                        <a:t>Average LSL</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500" b="0" i="0" u="none" strike="noStrike">
                          <a:solidFill>
                            <a:srgbClr val="5B6770"/>
                          </a:solidFill>
                          <a:effectLst/>
                          <a:latin typeface="Arial" panose="020B0604020202020204" pitchFamily="34" charset="0"/>
                        </a:rPr>
                        <a:t>71.0</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500" b="0" i="0" u="none" strike="noStrike">
                          <a:solidFill>
                            <a:srgbClr val="5B6770"/>
                          </a:solidFill>
                          <a:effectLst/>
                          <a:latin typeface="Arial" panose="020B0604020202020204" pitchFamily="34" charset="0"/>
                        </a:rPr>
                        <a:t>160.9</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500" b="0" i="0" u="none" strike="noStrike">
                          <a:solidFill>
                            <a:srgbClr val="5B6770"/>
                          </a:solidFill>
                          <a:effectLst/>
                          <a:latin typeface="Arial" panose="020B0604020202020204" pitchFamily="34" charset="0"/>
                        </a:rPr>
                        <a:t>84.2</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500" b="0" i="0" u="none" strike="noStrike">
                          <a:solidFill>
                            <a:srgbClr val="5B6770"/>
                          </a:solidFill>
                          <a:effectLst/>
                          <a:latin typeface="Arial" panose="020B0604020202020204" pitchFamily="34" charset="0"/>
                        </a:rPr>
                        <a:t>86.1</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500" b="0" i="0" u="none" strike="noStrike">
                          <a:solidFill>
                            <a:srgbClr val="5B6770"/>
                          </a:solidFill>
                          <a:effectLst/>
                          <a:latin typeface="Arial" panose="020B0604020202020204" pitchFamily="34" charset="0"/>
                        </a:rPr>
                        <a:t>66.9</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4247152934"/>
                  </a:ext>
                </a:extLst>
              </a:tr>
              <a:tr h="385373">
                <a:tc>
                  <a:txBody>
                    <a:bodyPr/>
                    <a:lstStyle/>
                    <a:p>
                      <a:pPr algn="ctr" rtl="0" fontAlgn="ctr">
                        <a:buNone/>
                      </a:pPr>
                      <a:r>
                        <a:rPr lang="en-US" sz="1500" b="0" i="0" u="none" strike="noStrike">
                          <a:solidFill>
                            <a:srgbClr val="5B6770"/>
                          </a:solidFill>
                          <a:effectLst/>
                          <a:latin typeface="Arial" panose="020B0604020202020204" pitchFamily="34" charset="0"/>
                        </a:rPr>
                        <a:t>Average LDL</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500" b="0" i="0" u="none" strike="noStrike">
                          <a:solidFill>
                            <a:srgbClr val="5B6770"/>
                          </a:solidFill>
                          <a:effectLst/>
                          <a:latin typeface="Arial" panose="020B0604020202020204" pitchFamily="34" charset="0"/>
                        </a:rPr>
                        <a:t>77.2</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500" b="0" i="0" u="none" strike="noStrike">
                          <a:solidFill>
                            <a:srgbClr val="5B6770"/>
                          </a:solidFill>
                          <a:effectLst/>
                          <a:latin typeface="Arial" panose="020B0604020202020204" pitchFamily="34" charset="0"/>
                        </a:rPr>
                        <a:t>184.2</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500" b="0" i="0" u="none" strike="noStrike">
                          <a:solidFill>
                            <a:srgbClr val="5B6770"/>
                          </a:solidFill>
                          <a:effectLst/>
                          <a:latin typeface="Arial" panose="020B0604020202020204" pitchFamily="34" charset="0"/>
                        </a:rPr>
                        <a:t>90.6</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500" b="0" i="0" u="none" strike="noStrike">
                          <a:solidFill>
                            <a:srgbClr val="5B6770"/>
                          </a:solidFill>
                          <a:effectLst/>
                          <a:latin typeface="Arial" panose="020B0604020202020204" pitchFamily="34" charset="0"/>
                        </a:rPr>
                        <a:t>117.2</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500" b="0" i="0" u="none" strike="noStrike">
                          <a:solidFill>
                            <a:srgbClr val="5B6770"/>
                          </a:solidFill>
                          <a:effectLst/>
                          <a:latin typeface="Arial" panose="020B0604020202020204" pitchFamily="34" charset="0"/>
                        </a:rPr>
                        <a:t>72.4</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896416983"/>
                  </a:ext>
                </a:extLst>
              </a:tr>
              <a:tr h="385373">
                <a:tc>
                  <a:txBody>
                    <a:bodyPr/>
                    <a:lstStyle/>
                    <a:p>
                      <a:pPr algn="ctr" rtl="0" fontAlgn="ctr">
                        <a:buNone/>
                      </a:pPr>
                      <a:r>
                        <a:rPr lang="en-US" sz="1500" b="0" i="0" u="none" strike="noStrike">
                          <a:solidFill>
                            <a:srgbClr val="5B6770"/>
                          </a:solidFill>
                          <a:effectLst/>
                          <a:latin typeface="Arial" panose="020B0604020202020204" pitchFamily="34" charset="0"/>
                        </a:rPr>
                        <a:t>Average BP</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500" b="0" i="0" u="none" strike="noStrike">
                          <a:solidFill>
                            <a:srgbClr val="5B6770"/>
                          </a:solidFill>
                          <a:effectLst/>
                          <a:latin typeface="Arial" panose="020B0604020202020204" pitchFamily="34" charset="0"/>
                        </a:rPr>
                        <a:t>79.4</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500" b="0" i="0" u="none" strike="noStrike">
                          <a:solidFill>
                            <a:srgbClr val="5B6770"/>
                          </a:solidFill>
                          <a:effectLst/>
                          <a:latin typeface="Arial" panose="020B0604020202020204" pitchFamily="34" charset="0"/>
                        </a:rPr>
                        <a:t>216.2</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500" b="0" i="0" u="none" strike="noStrike">
                          <a:solidFill>
                            <a:srgbClr val="5B6770"/>
                          </a:solidFill>
                          <a:effectLst/>
                          <a:latin typeface="Arial" panose="020B0604020202020204" pitchFamily="34" charset="0"/>
                        </a:rPr>
                        <a:t>91.5</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500" b="0" i="0" u="none" strike="noStrike">
                          <a:solidFill>
                            <a:srgbClr val="5B6770"/>
                          </a:solidFill>
                          <a:effectLst/>
                          <a:latin typeface="Arial" panose="020B0604020202020204" pitchFamily="34" charset="0"/>
                        </a:rPr>
                        <a:t>142.1</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tc>
                  <a:txBody>
                    <a:bodyPr/>
                    <a:lstStyle/>
                    <a:p>
                      <a:pPr algn="ctr" rtl="0" fontAlgn="ctr">
                        <a:buNone/>
                      </a:pPr>
                      <a:r>
                        <a:rPr lang="en-US" sz="1500" b="0" i="0" u="none" strike="noStrike">
                          <a:solidFill>
                            <a:srgbClr val="5B6770"/>
                          </a:solidFill>
                          <a:effectLst/>
                          <a:latin typeface="Arial" panose="020B0604020202020204" pitchFamily="34" charset="0"/>
                        </a:rPr>
                        <a:t>74.2</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F2F5"/>
                    </a:solidFill>
                  </a:tcPr>
                </a:tc>
                <a:extLst>
                  <a:ext uri="{0D108BD9-81ED-4DB2-BD59-A6C34878D82A}">
                    <a16:rowId xmlns:a16="http://schemas.microsoft.com/office/drawing/2014/main" val="3358808686"/>
                  </a:ext>
                </a:extLst>
              </a:tr>
              <a:tr h="385373">
                <a:tc>
                  <a:txBody>
                    <a:bodyPr/>
                    <a:lstStyle/>
                    <a:p>
                      <a:pPr algn="ctr" rtl="0" fontAlgn="ctr">
                        <a:buNone/>
                      </a:pPr>
                      <a:r>
                        <a:rPr lang="en-US" sz="1500" b="0" i="0" u="none" strike="noStrike">
                          <a:solidFill>
                            <a:srgbClr val="5B6770"/>
                          </a:solidFill>
                          <a:effectLst/>
                          <a:latin typeface="Arial" panose="020B0604020202020204" pitchFamily="34" charset="0"/>
                        </a:rPr>
                        <a:t>Average HSL</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500" b="0" i="0" u="none" strike="noStrike">
                          <a:solidFill>
                            <a:srgbClr val="5B6770"/>
                          </a:solidFill>
                          <a:effectLst/>
                          <a:latin typeface="Arial" panose="020B0604020202020204" pitchFamily="34" charset="0"/>
                        </a:rPr>
                        <a:t>239.3</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500" b="0" i="0" u="none" strike="noStrike">
                          <a:solidFill>
                            <a:srgbClr val="5B6770"/>
                          </a:solidFill>
                          <a:effectLst/>
                          <a:latin typeface="Arial" panose="020B0604020202020204" pitchFamily="34" charset="0"/>
                        </a:rPr>
                        <a:t>334.7</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500" b="0" i="0" u="none" strike="noStrike">
                          <a:solidFill>
                            <a:srgbClr val="5B6770"/>
                          </a:solidFill>
                          <a:effectLst/>
                          <a:latin typeface="Arial" panose="020B0604020202020204" pitchFamily="34" charset="0"/>
                        </a:rPr>
                        <a:t>252.3</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500" b="0" i="0" u="none" strike="noStrike">
                          <a:solidFill>
                            <a:srgbClr val="5B6770"/>
                          </a:solidFill>
                          <a:effectLst/>
                          <a:latin typeface="Arial" panose="020B0604020202020204" pitchFamily="34" charset="0"/>
                        </a:rPr>
                        <a:t>246.0</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tc>
                  <a:txBody>
                    <a:bodyPr/>
                    <a:lstStyle/>
                    <a:p>
                      <a:pPr algn="ctr" rtl="0" fontAlgn="ctr">
                        <a:buNone/>
                      </a:pPr>
                      <a:r>
                        <a:rPr lang="en-US" sz="1500" b="0" i="0" u="none" strike="noStrike">
                          <a:solidFill>
                            <a:srgbClr val="5B6770"/>
                          </a:solidFill>
                          <a:effectLst/>
                          <a:latin typeface="Arial" panose="020B0604020202020204" pitchFamily="34" charset="0"/>
                        </a:rPr>
                        <a:t>235.5</a:t>
                      </a:r>
                    </a:p>
                  </a:txBody>
                  <a:tcPr marL="8962" marR="8962" marT="896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E3EB"/>
                    </a:solidFill>
                  </a:tcPr>
                </a:tc>
                <a:extLst>
                  <a:ext uri="{0D108BD9-81ED-4DB2-BD59-A6C34878D82A}">
                    <a16:rowId xmlns:a16="http://schemas.microsoft.com/office/drawing/2014/main" val="2821388357"/>
                  </a:ext>
                </a:extLst>
              </a:tr>
            </a:tbl>
          </a:graphicData>
        </a:graphic>
      </p:graphicFrame>
    </p:spTree>
    <p:extLst>
      <p:ext uri="{BB962C8B-B14F-4D97-AF65-F5344CB8AC3E}">
        <p14:creationId xmlns:p14="http://schemas.microsoft.com/office/powerpoint/2010/main" val="32213643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400"/>
              <a:t>RUC Instruction Reasons</a:t>
            </a:r>
            <a:endParaRPr lang="en-US" sz="2400" b="1">
              <a:solidFill>
                <a:schemeClr val="accent1"/>
              </a:solidFill>
            </a:endParaRPr>
          </a:p>
        </p:txBody>
      </p:sp>
      <p:sp>
        <p:nvSpPr>
          <p:cNvPr id="3" name="Content Placeholder 2"/>
          <p:cNvSpPr>
            <a:spLocks noGrp="1"/>
          </p:cNvSpPr>
          <p:nvPr>
            <p:ph idx="1"/>
          </p:nvPr>
        </p:nvSpPr>
        <p:spPr>
          <a:xfrm>
            <a:off x="152400" y="927100"/>
            <a:ext cx="8947426" cy="5165034"/>
          </a:xfrm>
        </p:spPr>
        <p:txBody>
          <a:bodyPr/>
          <a:lstStyle/>
          <a:p>
            <a:r>
              <a:rPr lang="en-US" sz="2000">
                <a:solidFill>
                  <a:schemeClr val="accent2"/>
                </a:solidFill>
                <a:latin typeface="Arial" panose="020B0604020202020204" pitchFamily="34" charset="0"/>
              </a:rPr>
              <a:t>5128.7</a:t>
            </a:r>
            <a:r>
              <a:rPr lang="en-US" sz="2000">
                <a:solidFill>
                  <a:schemeClr val="tx2"/>
                </a:solidFill>
              </a:rPr>
              <a:t> effective RUC Resource-hours in 2025, </a:t>
            </a:r>
          </a:p>
          <a:p>
            <a:pPr lvl="1"/>
            <a:r>
              <a:rPr lang="en-US" sz="1600">
                <a:solidFill>
                  <a:schemeClr val="tx2"/>
                </a:solidFill>
              </a:rPr>
              <a:t>4,175.1 Resource-hours (81.4%) were attributed to resolving local thermal congestion or voltage concerns.</a:t>
            </a:r>
          </a:p>
          <a:p>
            <a:pPr lvl="1"/>
            <a:r>
              <a:rPr lang="en-US" sz="1600">
                <a:solidFill>
                  <a:schemeClr val="tx2"/>
                </a:solidFill>
              </a:rPr>
              <a:t>953.6 Resource-hours (18.6%) were attributed to capacity concerns.</a:t>
            </a:r>
          </a:p>
          <a:p>
            <a:pPr lvl="2"/>
            <a:r>
              <a:rPr lang="en-US" sz="1200">
                <a:solidFill>
                  <a:schemeClr val="tx2"/>
                </a:solidFill>
              </a:rPr>
              <a:t>7.6 of those 953.6 Resource-Hours were issued </a:t>
            </a:r>
            <a:r>
              <a:rPr lang="en-US" sz="1200">
                <a:solidFill>
                  <a:schemeClr val="accent2"/>
                </a:solidFill>
              </a:rPr>
              <a:t>to Resources receiving an Outage Schedule Adjustment (OSA).</a:t>
            </a:r>
            <a:endParaRPr lang="en-US" sz="1200">
              <a:solidFill>
                <a:schemeClr val="tx2"/>
              </a:solidFill>
            </a:endParaRPr>
          </a:p>
          <a:p>
            <a:pPr lvl="1"/>
            <a:endParaRPr lang="en-US" sz="1600">
              <a:solidFill>
                <a:schemeClr val="tx2"/>
              </a:solidFill>
            </a:endParaRPr>
          </a:p>
          <a:p>
            <a:r>
              <a:rPr lang="en-US" sz="2000">
                <a:solidFill>
                  <a:schemeClr val="tx2"/>
                </a:solidFill>
              </a:rPr>
              <a:t>There were no Resource-hours committed for Ancillary Service shortages, system inertia, startup failures, or </a:t>
            </a:r>
            <a:r>
              <a:rPr lang="en-US" sz="2000">
                <a:solidFill>
                  <a:schemeClr val="accent2"/>
                </a:solidFill>
              </a:rPr>
              <a:t>expected Energy Storage Resource (ESR) energy consumption</a:t>
            </a:r>
            <a:r>
              <a:rPr lang="en-US" sz="2000">
                <a:solidFill>
                  <a:schemeClr val="tx2"/>
                </a:solidFill>
              </a:rPr>
              <a:t>.</a:t>
            </a:r>
          </a:p>
          <a:p>
            <a:endParaRPr lang="en-US" sz="2000">
              <a:solidFill>
                <a:schemeClr val="tx2"/>
              </a:solidFill>
            </a:endParaRPr>
          </a:p>
          <a:p>
            <a:r>
              <a:rPr lang="en-US" sz="2000">
                <a:solidFill>
                  <a:schemeClr val="tx2"/>
                </a:solidFill>
              </a:rPr>
              <a:t>116.8 effective Resource-hours (2.3%) were successfully bought back.</a:t>
            </a:r>
          </a:p>
          <a:p>
            <a:pPr lvl="1"/>
            <a:r>
              <a:rPr lang="en-US" sz="2000">
                <a:solidFill>
                  <a:schemeClr val="tx2"/>
                </a:solidFill>
              </a:rPr>
              <a:t>This value is much less than last year (6.3% bought back in 2024).</a:t>
            </a:r>
          </a:p>
          <a:p>
            <a:pPr lvl="1"/>
            <a:r>
              <a:rPr lang="en-US" sz="2000">
                <a:solidFill>
                  <a:schemeClr val="tx2"/>
                </a:solidFill>
              </a:rPr>
              <a:t>Included in this value are 51.0 effective Resource-hours (1.0% of total) where the Resource was DAM-committed.</a:t>
            </a:r>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spTree>
    <p:extLst>
      <p:ext uri="{BB962C8B-B14F-4D97-AF65-F5344CB8AC3E}">
        <p14:creationId xmlns:p14="http://schemas.microsoft.com/office/powerpoint/2010/main" val="13244243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a:t>RUC-Effective Resource-Hours, 2022 - 2025</a:t>
            </a:r>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a:p>
        </p:txBody>
      </p:sp>
      <p:sp>
        <p:nvSpPr>
          <p:cNvPr id="3" name="TextBox 2">
            <a:extLst>
              <a:ext uri="{FF2B5EF4-FFF2-40B4-BE49-F238E27FC236}">
                <a16:creationId xmlns:a16="http://schemas.microsoft.com/office/drawing/2014/main" id="{C5D057C9-B032-8424-7E89-B3E955C2E2C0}"/>
              </a:ext>
            </a:extLst>
          </p:cNvPr>
          <p:cNvSpPr txBox="1"/>
          <p:nvPr/>
        </p:nvSpPr>
        <p:spPr>
          <a:xfrm>
            <a:off x="855264" y="5636592"/>
            <a:ext cx="7846997" cy="461665"/>
          </a:xfrm>
          <a:prstGeom prst="rect">
            <a:avLst/>
          </a:prstGeom>
          <a:noFill/>
        </p:spPr>
        <p:txBody>
          <a:bodyPr wrap="square" rtlCol="0">
            <a:spAutoFit/>
          </a:bodyPr>
          <a:lstStyle/>
          <a:p>
            <a:pPr marL="285750" indent="-285750">
              <a:buFont typeface="Arial" panose="020B0604020202020204" pitchFamily="34" charset="0"/>
              <a:buChar char="•"/>
            </a:pPr>
            <a:r>
              <a:rPr lang="en-US" sz="1200"/>
              <a:t>89 out of 131 Effective Resource-Hours in December 2025 occurred before the implementation of Real-Time Co-Optimization P</a:t>
            </a:r>
            <a:r>
              <a:rPr lang="en-US" altLang="zh-CN" sz="1200"/>
              <a:t>lus Batteries (RTC+B)</a:t>
            </a:r>
            <a:endParaRPr lang="en-US" sz="1200"/>
          </a:p>
        </p:txBody>
      </p:sp>
      <p:pic>
        <p:nvPicPr>
          <p:cNvPr id="7" name="Picture 6" descr="Chart, bar chart&#10;&#10;AI-generated content may be incorrect.">
            <a:extLst>
              <a:ext uri="{FF2B5EF4-FFF2-40B4-BE49-F238E27FC236}">
                <a16:creationId xmlns:a16="http://schemas.microsoft.com/office/drawing/2014/main" id="{068F0B52-2B28-68F4-7F12-622429D86D7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673" y="1095717"/>
            <a:ext cx="8894653" cy="4447327"/>
          </a:xfrm>
          <a:prstGeom prst="rect">
            <a:avLst/>
          </a:prstGeom>
        </p:spPr>
      </p:pic>
    </p:spTree>
    <p:extLst>
      <p:ext uri="{BB962C8B-B14F-4D97-AF65-F5344CB8AC3E}">
        <p14:creationId xmlns:p14="http://schemas.microsoft.com/office/powerpoint/2010/main" val="8777009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a:t>RUC-Effective Resource-MWh, 2022 - 2025</a:t>
            </a:r>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a:p>
        </p:txBody>
      </p:sp>
      <p:sp>
        <p:nvSpPr>
          <p:cNvPr id="3" name="TextBox 2">
            <a:extLst>
              <a:ext uri="{FF2B5EF4-FFF2-40B4-BE49-F238E27FC236}">
                <a16:creationId xmlns:a16="http://schemas.microsoft.com/office/drawing/2014/main" id="{ED036A31-AEE2-4749-B9C9-663AB4669F1E}"/>
              </a:ext>
            </a:extLst>
          </p:cNvPr>
          <p:cNvSpPr txBox="1"/>
          <p:nvPr/>
        </p:nvSpPr>
        <p:spPr>
          <a:xfrm>
            <a:off x="249661" y="2983793"/>
            <a:ext cx="2514600" cy="1384995"/>
          </a:xfrm>
          <a:prstGeom prst="rect">
            <a:avLst/>
          </a:prstGeom>
          <a:noFill/>
        </p:spPr>
        <p:txBody>
          <a:bodyPr wrap="square" rtlCol="0">
            <a:spAutoFit/>
          </a:bodyPr>
          <a:lstStyle/>
          <a:p>
            <a:r>
              <a:rPr lang="en-US" sz="1400">
                <a:solidFill>
                  <a:schemeClr val="tx2"/>
                </a:solidFill>
              </a:rPr>
              <a:t>Top: Duration multiplied by Resource’s Base Point (BP).</a:t>
            </a:r>
          </a:p>
          <a:p>
            <a:endParaRPr lang="en-US" sz="1400">
              <a:solidFill>
                <a:schemeClr val="tx2"/>
              </a:solidFill>
            </a:endParaRPr>
          </a:p>
          <a:p>
            <a:r>
              <a:rPr lang="en-US" sz="1400">
                <a:solidFill>
                  <a:schemeClr val="tx2"/>
                </a:solidFill>
              </a:rPr>
              <a:t>Bottom: Duration multiplied by Resource’s High Sustained Limit (HSL).</a:t>
            </a:r>
          </a:p>
        </p:txBody>
      </p:sp>
      <p:pic>
        <p:nvPicPr>
          <p:cNvPr id="7" name="Picture 6" descr="Chart, histogram&#10;&#10;AI-generated content may be incorrect.">
            <a:extLst>
              <a:ext uri="{FF2B5EF4-FFF2-40B4-BE49-F238E27FC236}">
                <a16:creationId xmlns:a16="http://schemas.microsoft.com/office/drawing/2014/main" id="{8BD477B7-925D-8313-6C1C-109BEDD5D83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7998" y="762000"/>
            <a:ext cx="5486399" cy="2743200"/>
          </a:xfrm>
          <a:prstGeom prst="rect">
            <a:avLst/>
          </a:prstGeom>
        </p:spPr>
      </p:pic>
      <p:pic>
        <p:nvPicPr>
          <p:cNvPr id="10" name="Picture 9" descr="Chart, bar chart, histogram&#10;&#10;AI-generated content may be incorrect.">
            <a:extLst>
              <a:ext uri="{FF2B5EF4-FFF2-40B4-BE49-F238E27FC236}">
                <a16:creationId xmlns:a16="http://schemas.microsoft.com/office/drawing/2014/main" id="{9D36CF38-2BA8-20BC-A4A4-B7C6DA4D07F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47998" y="3505200"/>
            <a:ext cx="5486399" cy="2743200"/>
          </a:xfrm>
          <a:prstGeom prst="rect">
            <a:avLst/>
          </a:prstGeom>
        </p:spPr>
      </p:pic>
    </p:spTree>
    <p:extLst>
      <p:ext uri="{BB962C8B-B14F-4D97-AF65-F5344CB8AC3E}">
        <p14:creationId xmlns:p14="http://schemas.microsoft.com/office/powerpoint/2010/main" val="38804484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3682"/>
            <a:ext cx="8382000" cy="365918"/>
          </a:xfrm>
        </p:spPr>
        <p:txBody>
          <a:bodyPr/>
          <a:lstStyle/>
          <a:p>
            <a:r>
              <a:rPr lang="en-US" sz="2400"/>
              <a:t>RUC Lead Time Margin</a:t>
            </a:r>
            <a:br>
              <a:rPr lang="en-US" sz="2400"/>
            </a:br>
            <a:endParaRPr lang="en-US" sz="2400"/>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a:p>
        </p:txBody>
      </p:sp>
      <p:sp>
        <p:nvSpPr>
          <p:cNvPr id="7" name="Content Placeholder 2">
            <a:extLst>
              <a:ext uri="{FF2B5EF4-FFF2-40B4-BE49-F238E27FC236}">
                <a16:creationId xmlns:a16="http://schemas.microsoft.com/office/drawing/2014/main" id="{2CFDA046-49CC-4D97-ADD9-4B0245B9DCEF}"/>
              </a:ext>
            </a:extLst>
          </p:cNvPr>
          <p:cNvSpPr>
            <a:spLocks noGrp="1"/>
          </p:cNvSpPr>
          <p:nvPr>
            <p:ph idx="1"/>
          </p:nvPr>
        </p:nvSpPr>
        <p:spPr>
          <a:xfrm>
            <a:off x="511863" y="5001519"/>
            <a:ext cx="8315326" cy="964804"/>
          </a:xfrm>
        </p:spPr>
        <p:txBody>
          <a:bodyPr lIns="91440" tIns="45720" rIns="91440" bIns="45720" anchor="t"/>
          <a:lstStyle/>
          <a:p>
            <a:r>
              <a:rPr lang="en-US" sz="1400" b="1">
                <a:solidFill>
                  <a:schemeClr val="tx2"/>
                </a:solidFill>
              </a:rPr>
              <a:t>Lead time</a:t>
            </a:r>
            <a:r>
              <a:rPr lang="en-US" sz="1400">
                <a:solidFill>
                  <a:schemeClr val="tx2"/>
                </a:solidFill>
              </a:rPr>
              <a:t> refers to the length of time between a RUC instruction and the start of the commitment window.</a:t>
            </a:r>
            <a:endParaRPr lang="en-US" sz="1400">
              <a:solidFill>
                <a:schemeClr val="tx2"/>
              </a:solidFill>
              <a:cs typeface="Arial"/>
            </a:endParaRPr>
          </a:p>
          <a:p>
            <a:r>
              <a:rPr lang="en-US" sz="1400" b="1">
                <a:solidFill>
                  <a:schemeClr val="tx2"/>
                </a:solidFill>
              </a:rPr>
              <a:t>Lead time margin</a:t>
            </a:r>
            <a:r>
              <a:rPr lang="en-US" sz="1400">
                <a:solidFill>
                  <a:schemeClr val="tx2"/>
                </a:solidFill>
              </a:rPr>
              <a:t> is the difference between lead time and the Resource’s startup time.</a:t>
            </a:r>
            <a:endParaRPr lang="en-US" sz="1400">
              <a:solidFill>
                <a:schemeClr val="tx2"/>
              </a:solidFill>
              <a:cs typeface="Arial"/>
            </a:endParaRPr>
          </a:p>
          <a:p>
            <a:pPr lvl="1"/>
            <a:r>
              <a:rPr lang="en-US" sz="1200">
                <a:solidFill>
                  <a:schemeClr val="tx2"/>
                </a:solidFill>
              </a:rPr>
              <a:t>In cases where a Resource is committed for multiple back-to-back time blocks, lead time margin is calculated from the first instruction.</a:t>
            </a:r>
            <a:endParaRPr lang="en-US" sz="1200">
              <a:solidFill>
                <a:schemeClr val="tx2"/>
              </a:solidFill>
              <a:cs typeface="Arial"/>
            </a:endParaRPr>
          </a:p>
        </p:txBody>
      </p:sp>
      <p:sp>
        <p:nvSpPr>
          <p:cNvPr id="10" name="TextBox 9">
            <a:extLst>
              <a:ext uri="{FF2B5EF4-FFF2-40B4-BE49-F238E27FC236}">
                <a16:creationId xmlns:a16="http://schemas.microsoft.com/office/drawing/2014/main" id="{C9339DF6-5C5D-4C78-858D-34640A37096F}"/>
              </a:ext>
            </a:extLst>
          </p:cNvPr>
          <p:cNvSpPr txBox="1"/>
          <p:nvPr/>
        </p:nvSpPr>
        <p:spPr>
          <a:xfrm>
            <a:off x="511863" y="891677"/>
            <a:ext cx="8146361" cy="369332"/>
          </a:xfrm>
          <a:prstGeom prst="rect">
            <a:avLst/>
          </a:prstGeom>
          <a:noFill/>
        </p:spPr>
        <p:txBody>
          <a:bodyPr wrap="square" lIns="91440" tIns="45720" rIns="91440" bIns="45720" anchor="t">
            <a:spAutoFit/>
          </a:bodyPr>
          <a:lstStyle/>
          <a:p>
            <a:r>
              <a:rPr lang="en-US">
                <a:solidFill>
                  <a:schemeClr val="tx2"/>
                </a:solidFill>
              </a:rPr>
              <a:t>Most RUC commitment windows had a lead time margin of 2 hours or less.</a:t>
            </a:r>
            <a:endParaRPr lang="en-US">
              <a:solidFill>
                <a:schemeClr val="tx2"/>
              </a:solidFill>
              <a:cs typeface="Arial"/>
            </a:endParaRPr>
          </a:p>
        </p:txBody>
      </p:sp>
      <p:pic>
        <p:nvPicPr>
          <p:cNvPr id="1034" name="Picture 10">
            <a:extLst>
              <a:ext uri="{FF2B5EF4-FFF2-40B4-BE49-F238E27FC236}">
                <a16:creationId xmlns:a16="http://schemas.microsoft.com/office/drawing/2014/main" id="{B9AFD450-B3B7-A123-1C84-10CD358748A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20660" y="1463701"/>
            <a:ext cx="5468733" cy="3281239"/>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id="{E58F8544-DC91-3B80-70F1-4E0F641C4D3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795001"/>
            <a:ext cx="3982104" cy="29865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14883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a:t>Average Age of Effective Resource-Hours, 2022 - 2025</a:t>
            </a:r>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a:p>
        </p:txBody>
      </p:sp>
      <p:sp>
        <p:nvSpPr>
          <p:cNvPr id="5" name="TextBox 4">
            <a:extLst>
              <a:ext uri="{FF2B5EF4-FFF2-40B4-BE49-F238E27FC236}">
                <a16:creationId xmlns:a16="http://schemas.microsoft.com/office/drawing/2014/main" id="{C9085316-2FF1-4BD5-AB07-3906E0EE3D65}"/>
              </a:ext>
            </a:extLst>
          </p:cNvPr>
          <p:cNvSpPr txBox="1"/>
          <p:nvPr/>
        </p:nvSpPr>
        <p:spPr>
          <a:xfrm>
            <a:off x="2514600" y="5256795"/>
            <a:ext cx="4648200" cy="523220"/>
          </a:xfrm>
          <a:prstGeom prst="rect">
            <a:avLst/>
          </a:prstGeom>
          <a:noFill/>
        </p:spPr>
        <p:txBody>
          <a:bodyPr wrap="square" rtlCol="0">
            <a:spAutoFit/>
          </a:bodyPr>
          <a:lstStyle/>
          <a:p>
            <a:r>
              <a:rPr lang="en-US" sz="1400">
                <a:solidFill>
                  <a:schemeClr val="tx2"/>
                </a:solidFill>
              </a:rPr>
              <a:t>In the case of Resources with multiple physical generators, the age of the oldest generator is used.</a:t>
            </a:r>
          </a:p>
        </p:txBody>
      </p:sp>
      <p:pic>
        <p:nvPicPr>
          <p:cNvPr id="6" name="Picture 5" descr="Chart, scatter chart&#10;&#10;AI-generated content may be incorrect.">
            <a:extLst>
              <a:ext uri="{FF2B5EF4-FFF2-40B4-BE49-F238E27FC236}">
                <a16:creationId xmlns:a16="http://schemas.microsoft.com/office/drawing/2014/main" id="{7E0CC0A4-0BE1-E32D-F146-EC12C54D79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43" y="903321"/>
            <a:ext cx="8778257" cy="4389129"/>
          </a:xfrm>
          <a:prstGeom prst="rect">
            <a:avLst/>
          </a:prstGeom>
        </p:spPr>
      </p:pic>
    </p:spTree>
    <p:extLst>
      <p:ext uri="{BB962C8B-B14F-4D97-AF65-F5344CB8AC3E}">
        <p14:creationId xmlns:p14="http://schemas.microsoft.com/office/powerpoint/2010/main" val="1756044365"/>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cf8c9251-373f-4ee3-86cf-d97122226a81" xsi:nil="true"/>
    <lcf76f155ced4ddcb4097134ff3c332f xmlns="5f527160-b6a2-448e-b210-55bbe2178a90">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9AF51A5998F0944EA03AB587B5B58FD3" ma:contentTypeVersion="14" ma:contentTypeDescription="Create a new document." ma:contentTypeScope="" ma:versionID="1f25472f7952a823f26b82c9247c2399">
  <xsd:schema xmlns:xsd="http://www.w3.org/2001/XMLSchema" xmlns:xs="http://www.w3.org/2001/XMLSchema" xmlns:p="http://schemas.microsoft.com/office/2006/metadata/properties" xmlns:ns2="5f527160-b6a2-448e-b210-55bbe2178a90" xmlns:ns3="cf8c9251-373f-4ee3-86cf-d97122226a81" targetNamespace="http://schemas.microsoft.com/office/2006/metadata/properties" ma:root="true" ma:fieldsID="bfa16fa066c0db69e062a31bbb6beaa7" ns2:_="" ns3:_="">
    <xsd:import namespace="5f527160-b6a2-448e-b210-55bbe2178a90"/>
    <xsd:import namespace="cf8c9251-373f-4ee3-86cf-d97122226a81"/>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LengthInSecond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f527160-b6a2-448e-b210-55bbe2178a9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a102f585-f336-4ab5-8023-668eed9f00b2" ma:termSetId="09814cd3-568e-fe90-9814-8d621ff8fb84" ma:anchorId="fba54fb3-c3e1-fe81-a776-ca4b69148c4d" ma:open="true" ma:isKeyword="false">
      <xsd:complexType>
        <xsd:sequence>
          <xsd:element ref="pc:Terms" minOccurs="0" maxOccurs="1"/>
        </xsd:sequence>
      </xsd:complex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f8c9251-373f-4ee3-86cf-d97122226a81"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87bce286-be28-47de-b9f7-94a506e34291}" ma:internalName="TaxCatchAll" ma:showField="CatchAllData" ma:web="cf8c9251-373f-4ee3-86cf-d97122226a81">
      <xsd:complexType>
        <xsd:complexContent>
          <xsd:extension base="dms:MultiChoiceLookup">
            <xsd:sequence>
              <xsd:element name="Value" type="dms:Lookup" maxOccurs="unbounded" minOccurs="0" nillable="true"/>
            </xsd:sequence>
          </xsd:extension>
        </xsd:complexContent>
      </xsd:complexType>
    </xsd:element>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0E9AA12-8AF9-4AA6-90FE-24669859CDF3}">
  <ds:schemaRefs>
    <ds:schemaRef ds:uri="5f527160-b6a2-448e-b210-55bbe2178a90"/>
    <ds:schemaRef ds:uri="cf8c9251-373f-4ee3-86cf-d97122226a81"/>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4A3623F6-B974-4A9E-8034-37C692776B1D}">
  <ds:schemaRefs>
    <ds:schemaRef ds:uri="5f527160-b6a2-448e-b210-55bbe2178a90"/>
    <ds:schemaRef ds:uri="cf8c9251-373f-4ee3-86cf-d97122226a8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E4A68982-DD5D-44FD-B77F-4C531465FE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Application>Microsoft Office PowerPoint</Application>
  <PresentationFormat>On-screen Show (4:3)</PresentationFormat>
  <Slides>18</Slides>
  <Notes>16</Notes>
  <HiddenSlides>0</HiddenSlides>
  <ScaleCrop>false</ScaleCrop>
  <HeadingPairs>
    <vt:vector size="4" baseType="variant">
      <vt:variant>
        <vt:lpstr>Theme</vt:lpstr>
      </vt:variant>
      <vt:variant>
        <vt:i4>2</vt:i4>
      </vt:variant>
      <vt:variant>
        <vt:lpstr>Slide Titles</vt:lpstr>
      </vt:variant>
      <vt:variant>
        <vt:i4>18</vt:i4>
      </vt:variant>
    </vt:vector>
  </HeadingPairs>
  <TitlesOfParts>
    <vt:vector size="20" baseType="lpstr">
      <vt:lpstr>1_Custom Design</vt:lpstr>
      <vt:lpstr>Office Theme</vt:lpstr>
      <vt:lpstr>PowerPoint Presentation</vt:lpstr>
      <vt:lpstr>Protocol Language</vt:lpstr>
      <vt:lpstr>Key Observations for 2025</vt:lpstr>
      <vt:lpstr>RUC-Instructed Resource-Hours in 2025</vt:lpstr>
      <vt:lpstr>RUC Instruction Reasons</vt:lpstr>
      <vt:lpstr>RUC-Effective Resource-Hours, 2022 - 2025</vt:lpstr>
      <vt:lpstr>RUC-Effective Resource-MWh, 2022 - 2025</vt:lpstr>
      <vt:lpstr>RUC Lead Time Margin </vt:lpstr>
      <vt:lpstr>Average Age of Effective Resource-Hours, 2022 - 2025</vt:lpstr>
      <vt:lpstr>RUC-Effective Resource-Hours by Resource Age, 2022 - 2025</vt:lpstr>
      <vt:lpstr>RUC-Effective Resource Dispatch above LDL</vt:lpstr>
      <vt:lpstr>Reliability Deployment Price Adder</vt:lpstr>
      <vt:lpstr>RUC Make-Whole and Claw Back, 2022 - 2025</vt:lpstr>
      <vt:lpstr>Summary</vt:lpstr>
      <vt:lpstr>Appendix</vt:lpstr>
      <vt:lpstr>RUC Effective Resource-Hours by Opt Out Status*</vt:lpstr>
      <vt:lpstr>RUC Make-Whole and Claw Back, 2022-2023</vt:lpstr>
      <vt:lpstr>RUC Make-Whole and Claw Back, 2024-2025</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revision>1</cp:revision>
  <cp:lastPrinted>2016-01-21T20:53:15Z</cp:lastPrinted>
  <dcterms:created xsi:type="dcterms:W3CDTF">2016-01-21T15:20:31Z</dcterms:created>
  <dcterms:modified xsi:type="dcterms:W3CDTF">2026-01-14T21:25:31Z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0x0101009AF51A5998F0944EA03AB587B5B58FD3</vt:lpwstr>
  </property>
  <property fmtid="{D5CDD505-2E9C-101B-9397-08002B2CF9AE}" pid="3" name="MSIP_Label_7084cbda-52b8-46fb-a7b7-cb5bd465ed85_Enabled">
    <vt:lpwstr>true</vt:lpwstr>
  </property>
  <property fmtid="{D5CDD505-2E9C-101B-9397-08002B2CF9AE}" pid="4" name="MSIP_Label_7084cbda-52b8-46fb-a7b7-cb5bd465ed85_SetDate">
    <vt:lpwstr>2024-01-10T23:34:05Z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e36e8405-d152-4431-9922-a7ecb5f2158e</vt:lpwstr>
  </property>
  <property fmtid="{D5CDD505-2E9C-101B-9397-08002B2CF9AE}" pid="9" name="MSIP_Label_7084cbda-52b8-46fb-a7b7-cb5bd465ed85_ContentBits">
    <vt:lpwstr>0</vt:lpwstr>
  </property>
  <property fmtid="{D5CDD505-2E9C-101B-9397-08002B2CF9AE}" pid="10" name="MediaServiceImageTags">
    <vt:lpwstr/>
  </property>
</Properties>
</file>